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11" r:id="rId2"/>
    <p:sldMasterId id="2147483720" r:id="rId3"/>
    <p:sldMasterId id="2147483730" r:id="rId4"/>
    <p:sldMasterId id="2147483734" r:id="rId5"/>
    <p:sldMasterId id="2147483738" r:id="rId6"/>
    <p:sldMasterId id="2147483742" r:id="rId7"/>
  </p:sldMasterIdLst>
  <p:notesMasterIdLst>
    <p:notesMasterId r:id="rId29"/>
  </p:notesMasterIdLst>
  <p:handoutMasterIdLst>
    <p:handoutMasterId r:id="rId30"/>
  </p:handoutMasterIdLst>
  <p:sldIdLst>
    <p:sldId id="829" r:id="rId8"/>
    <p:sldId id="671" r:id="rId9"/>
    <p:sldId id="830" r:id="rId10"/>
    <p:sldId id="814" r:id="rId11"/>
    <p:sldId id="835" r:id="rId12"/>
    <p:sldId id="836" r:id="rId13"/>
    <p:sldId id="837" r:id="rId14"/>
    <p:sldId id="841" r:id="rId15"/>
    <p:sldId id="842" r:id="rId16"/>
    <p:sldId id="832" r:id="rId17"/>
    <p:sldId id="843" r:id="rId18"/>
    <p:sldId id="833" r:id="rId19"/>
    <p:sldId id="845" r:id="rId20"/>
    <p:sldId id="846" r:id="rId21"/>
    <p:sldId id="831" r:id="rId22"/>
    <p:sldId id="844" r:id="rId23"/>
    <p:sldId id="839" r:id="rId24"/>
    <p:sldId id="838" r:id="rId25"/>
    <p:sldId id="840" r:id="rId26"/>
    <p:sldId id="847" r:id="rId27"/>
    <p:sldId id="848" r:id="rId28"/>
  </p:sldIdLst>
  <p:sldSz cx="12190413" cy="6858000"/>
  <p:notesSz cx="6669088" cy="9926638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Open Sans Condensed" panose="020B0604020202020204" charset="0"/>
      <p:bold r:id="rId35"/>
    </p:embeddedFont>
    <p:embeddedFont>
      <p:font typeface="Open Sans Light" panose="020B0604020202020204" charset="0"/>
      <p:regular r:id="rId36"/>
      <p:italic r:id="rId37"/>
    </p:embeddedFont>
    <p:embeddedFont>
      <p:font typeface="Bebas Neue" panose="020B0506020202020201" charset="0"/>
      <p:regular r:id="rId38"/>
    </p:embeddedFont>
    <p:embeddedFont>
      <p:font typeface="Calibri Light" panose="020F0302020204030204" pitchFamily="34" charset="0"/>
      <p:regular r:id="rId39"/>
      <p:italic r:id="rId40"/>
    </p:embeddedFont>
  </p:embeddedFontLst>
  <p:custDataLst>
    <p:tags r:id="rId41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POWERPOINT TEMPLATE" id="{CCC10D6E-D2BF-4572-BDDC-4296AF05B336}">
          <p14:sldIdLst>
            <p14:sldId id="829"/>
            <p14:sldId id="671"/>
            <p14:sldId id="830"/>
            <p14:sldId id="814"/>
            <p14:sldId id="835"/>
            <p14:sldId id="836"/>
            <p14:sldId id="837"/>
            <p14:sldId id="841"/>
            <p14:sldId id="842"/>
            <p14:sldId id="832"/>
            <p14:sldId id="843"/>
            <p14:sldId id="833"/>
            <p14:sldId id="845"/>
            <p14:sldId id="846"/>
            <p14:sldId id="831"/>
            <p14:sldId id="844"/>
            <p14:sldId id="839"/>
            <p14:sldId id="838"/>
            <p14:sldId id="840"/>
            <p14:sldId id="847"/>
            <p14:sldId id="8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D6EAF8"/>
    <a:srgbClr val="E6E6E6"/>
    <a:srgbClr val="F8F8F8"/>
    <a:srgbClr val="DEDEDE"/>
    <a:srgbClr val="CFCFCF"/>
    <a:srgbClr val="F2F2F2"/>
    <a:srgbClr val="EAEAEA"/>
    <a:srgbClr val="000000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2" autoAdjust="0"/>
    <p:restoredTop sz="98874" autoAdjust="0"/>
  </p:normalViewPr>
  <p:slideViewPr>
    <p:cSldViewPr snapToGrid="0" snapToObjects="1" showGuides="1">
      <p:cViewPr>
        <p:scale>
          <a:sx n="100" d="100"/>
          <a:sy n="100" d="100"/>
        </p:scale>
        <p:origin x="1224" y="450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2478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9.fntdata"/><Relationship Id="rId21" Type="http://schemas.openxmlformats.org/officeDocument/2006/relationships/slide" Target="slides/slide14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font" Target="fonts/font6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3.xml"/><Relationship Id="rId41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/>
              <a:t>29.06.2017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gif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29.06.2017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10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10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7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12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12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13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15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15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5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17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17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306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19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19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27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</p:grpSpPr>
        <p:sp>
          <p:nvSpPr>
            <p:cNvPr id="20" name="Rechteck 19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tx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 baseline="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954111" y="6076361"/>
            <a:ext cx="4275850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16253" y="6076361"/>
            <a:ext cx="914308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>
                    <a:lumMod val="75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016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grpSp>
          <p:nvGrpSpPr>
            <p:cNvPr id="3" name="Gruppieren 2"/>
            <p:cNvGrpSpPr/>
            <p:nvPr userDrawn="1"/>
          </p:nvGrpSpPr>
          <p:grpSpPr>
            <a:xfrm>
              <a:off x="-205628" y="-1"/>
              <a:ext cx="12396041" cy="6858001"/>
              <a:chOff x="-205628" y="-1"/>
              <a:chExt cx="12396041" cy="6858001"/>
            </a:xfrm>
          </p:grpSpPr>
          <p:sp>
            <p:nvSpPr>
              <p:cNvPr id="17" name="Rechteck 16"/>
              <p:cNvSpPr/>
              <p:nvPr userDrawn="1"/>
            </p:nvSpPr>
            <p:spPr>
              <a:xfrm>
                <a:off x="0" y="-1"/>
                <a:ext cx="12190413" cy="6858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 sz="2000"/>
              </a:p>
            </p:txBody>
          </p:sp>
          <p:sp>
            <p:nvSpPr>
              <p:cNvPr id="18" name="Freeform 6"/>
              <p:cNvSpPr>
                <a:spLocks/>
              </p:cNvSpPr>
              <p:nvPr userDrawn="1"/>
            </p:nvSpPr>
            <p:spPr bwMode="auto">
              <a:xfrm>
                <a:off x="0" y="4038600"/>
                <a:ext cx="12190413" cy="2819400"/>
              </a:xfrm>
              <a:custGeom>
                <a:avLst/>
                <a:gdLst>
                  <a:gd name="T0" fmla="*/ 0 w 7751"/>
                  <a:gd name="T1" fmla="*/ 1598 h 1776"/>
                  <a:gd name="T2" fmla="*/ 148 w 7751"/>
                  <a:gd name="T3" fmla="*/ 814 h 1776"/>
                  <a:gd name="T4" fmla="*/ 237 w 7751"/>
                  <a:gd name="T5" fmla="*/ 1361 h 1776"/>
                  <a:gd name="T6" fmla="*/ 281 w 7751"/>
                  <a:gd name="T7" fmla="*/ 725 h 1776"/>
                  <a:gd name="T8" fmla="*/ 459 w 7751"/>
                  <a:gd name="T9" fmla="*/ 592 h 1776"/>
                  <a:gd name="T10" fmla="*/ 504 w 7751"/>
                  <a:gd name="T11" fmla="*/ 414 h 1776"/>
                  <a:gd name="T12" fmla="*/ 593 w 7751"/>
                  <a:gd name="T13" fmla="*/ 592 h 1776"/>
                  <a:gd name="T14" fmla="*/ 637 w 7751"/>
                  <a:gd name="T15" fmla="*/ 725 h 1776"/>
                  <a:gd name="T16" fmla="*/ 830 w 7751"/>
                  <a:gd name="T17" fmla="*/ 1051 h 1776"/>
                  <a:gd name="T18" fmla="*/ 1141 w 7751"/>
                  <a:gd name="T19" fmla="*/ 770 h 1776"/>
                  <a:gd name="T20" fmla="*/ 1334 w 7751"/>
                  <a:gd name="T21" fmla="*/ 1495 h 1776"/>
                  <a:gd name="T22" fmla="*/ 1467 w 7751"/>
                  <a:gd name="T23" fmla="*/ 1139 h 1776"/>
                  <a:gd name="T24" fmla="*/ 1689 w 7751"/>
                  <a:gd name="T25" fmla="*/ 459 h 1776"/>
                  <a:gd name="T26" fmla="*/ 2149 w 7751"/>
                  <a:gd name="T27" fmla="*/ 947 h 1776"/>
                  <a:gd name="T28" fmla="*/ 2238 w 7751"/>
                  <a:gd name="T29" fmla="*/ 45 h 1776"/>
                  <a:gd name="T30" fmla="*/ 2327 w 7751"/>
                  <a:gd name="T31" fmla="*/ 636 h 1776"/>
                  <a:gd name="T32" fmla="*/ 2697 w 7751"/>
                  <a:gd name="T33" fmla="*/ 1450 h 1776"/>
                  <a:gd name="T34" fmla="*/ 2786 w 7751"/>
                  <a:gd name="T35" fmla="*/ 222 h 1776"/>
                  <a:gd name="T36" fmla="*/ 3290 w 7751"/>
                  <a:gd name="T37" fmla="*/ 1406 h 1776"/>
                  <a:gd name="T38" fmla="*/ 3512 w 7751"/>
                  <a:gd name="T39" fmla="*/ 814 h 1776"/>
                  <a:gd name="T40" fmla="*/ 3557 w 7751"/>
                  <a:gd name="T41" fmla="*/ 681 h 1776"/>
                  <a:gd name="T42" fmla="*/ 3705 w 7751"/>
                  <a:gd name="T43" fmla="*/ 459 h 1776"/>
                  <a:gd name="T44" fmla="*/ 3883 w 7751"/>
                  <a:gd name="T45" fmla="*/ 1361 h 1776"/>
                  <a:gd name="T46" fmla="*/ 3972 w 7751"/>
                  <a:gd name="T47" fmla="*/ 725 h 1776"/>
                  <a:gd name="T48" fmla="*/ 4105 w 7751"/>
                  <a:gd name="T49" fmla="*/ 592 h 1776"/>
                  <a:gd name="T50" fmla="*/ 4194 w 7751"/>
                  <a:gd name="T51" fmla="*/ 459 h 1776"/>
                  <a:gd name="T52" fmla="*/ 4253 w 7751"/>
                  <a:gd name="T53" fmla="*/ 592 h 1776"/>
                  <a:gd name="T54" fmla="*/ 4342 w 7751"/>
                  <a:gd name="T55" fmla="*/ 592 h 1776"/>
                  <a:gd name="T56" fmla="*/ 4476 w 7751"/>
                  <a:gd name="T57" fmla="*/ 725 h 1776"/>
                  <a:gd name="T58" fmla="*/ 4802 w 7751"/>
                  <a:gd name="T59" fmla="*/ 1051 h 1776"/>
                  <a:gd name="T60" fmla="*/ 5024 w 7751"/>
                  <a:gd name="T61" fmla="*/ 770 h 1776"/>
                  <a:gd name="T62" fmla="*/ 5113 w 7751"/>
                  <a:gd name="T63" fmla="*/ 1450 h 1776"/>
                  <a:gd name="T64" fmla="*/ 5380 w 7751"/>
                  <a:gd name="T65" fmla="*/ 1139 h 1776"/>
                  <a:gd name="T66" fmla="*/ 5795 w 7751"/>
                  <a:gd name="T67" fmla="*/ 503 h 1776"/>
                  <a:gd name="T68" fmla="*/ 5884 w 7751"/>
                  <a:gd name="T69" fmla="*/ 947 h 1776"/>
                  <a:gd name="T70" fmla="*/ 6017 w 7751"/>
                  <a:gd name="T71" fmla="*/ 0 h 1776"/>
                  <a:gd name="T72" fmla="*/ 6343 w 7751"/>
                  <a:gd name="T73" fmla="*/ 636 h 1776"/>
                  <a:gd name="T74" fmla="*/ 6477 w 7751"/>
                  <a:gd name="T75" fmla="*/ 1450 h 1776"/>
                  <a:gd name="T76" fmla="*/ 6936 w 7751"/>
                  <a:gd name="T77" fmla="*/ 267 h 1776"/>
                  <a:gd name="T78" fmla="*/ 7218 w 7751"/>
                  <a:gd name="T79" fmla="*/ 1361 h 1776"/>
                  <a:gd name="T80" fmla="*/ 7307 w 7751"/>
                  <a:gd name="T81" fmla="*/ 814 h 1776"/>
                  <a:gd name="T82" fmla="*/ 7396 w 7751"/>
                  <a:gd name="T83" fmla="*/ 548 h 1776"/>
                  <a:gd name="T84" fmla="*/ 7573 w 7751"/>
                  <a:gd name="T85" fmla="*/ 459 h 1776"/>
                  <a:gd name="T86" fmla="*/ 7751 w 7751"/>
                  <a:gd name="T87" fmla="*/ 1361 h 1776"/>
                  <a:gd name="T88" fmla="*/ 0 w 7751"/>
                  <a:gd name="T89" fmla="*/ 1776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751" h="1776">
                    <a:moveTo>
                      <a:pt x="0" y="1776"/>
                    </a:moveTo>
                    <a:lnTo>
                      <a:pt x="0" y="1598"/>
                    </a:lnTo>
                    <a:lnTo>
                      <a:pt x="148" y="1495"/>
                    </a:lnTo>
                    <a:lnTo>
                      <a:pt x="148" y="814"/>
                    </a:lnTo>
                    <a:lnTo>
                      <a:pt x="237" y="814"/>
                    </a:lnTo>
                    <a:lnTo>
                      <a:pt x="237" y="1361"/>
                    </a:lnTo>
                    <a:lnTo>
                      <a:pt x="281" y="1361"/>
                    </a:lnTo>
                    <a:lnTo>
                      <a:pt x="281" y="725"/>
                    </a:lnTo>
                    <a:lnTo>
                      <a:pt x="459" y="725"/>
                    </a:lnTo>
                    <a:lnTo>
                      <a:pt x="459" y="592"/>
                    </a:lnTo>
                    <a:lnTo>
                      <a:pt x="504" y="592"/>
                    </a:lnTo>
                    <a:lnTo>
                      <a:pt x="504" y="414"/>
                    </a:lnTo>
                    <a:lnTo>
                      <a:pt x="593" y="414"/>
                    </a:lnTo>
                    <a:lnTo>
                      <a:pt x="593" y="592"/>
                    </a:lnTo>
                    <a:lnTo>
                      <a:pt x="637" y="592"/>
                    </a:lnTo>
                    <a:lnTo>
                      <a:pt x="637" y="725"/>
                    </a:lnTo>
                    <a:lnTo>
                      <a:pt x="830" y="725"/>
                    </a:lnTo>
                    <a:lnTo>
                      <a:pt x="830" y="1051"/>
                    </a:lnTo>
                    <a:lnTo>
                      <a:pt x="1141" y="1051"/>
                    </a:lnTo>
                    <a:lnTo>
                      <a:pt x="1141" y="770"/>
                    </a:lnTo>
                    <a:lnTo>
                      <a:pt x="1334" y="770"/>
                    </a:lnTo>
                    <a:lnTo>
                      <a:pt x="1334" y="1495"/>
                    </a:lnTo>
                    <a:lnTo>
                      <a:pt x="1467" y="1495"/>
                    </a:lnTo>
                    <a:lnTo>
                      <a:pt x="1467" y="1139"/>
                    </a:lnTo>
                    <a:lnTo>
                      <a:pt x="1689" y="1139"/>
                    </a:lnTo>
                    <a:lnTo>
                      <a:pt x="1689" y="459"/>
                    </a:lnTo>
                    <a:lnTo>
                      <a:pt x="2149" y="459"/>
                    </a:lnTo>
                    <a:lnTo>
                      <a:pt x="2149" y="947"/>
                    </a:lnTo>
                    <a:lnTo>
                      <a:pt x="2238" y="947"/>
                    </a:lnTo>
                    <a:lnTo>
                      <a:pt x="2238" y="45"/>
                    </a:lnTo>
                    <a:lnTo>
                      <a:pt x="2327" y="45"/>
                    </a:lnTo>
                    <a:lnTo>
                      <a:pt x="2327" y="636"/>
                    </a:lnTo>
                    <a:lnTo>
                      <a:pt x="2697" y="636"/>
                    </a:lnTo>
                    <a:lnTo>
                      <a:pt x="2697" y="1450"/>
                    </a:lnTo>
                    <a:lnTo>
                      <a:pt x="2786" y="1450"/>
                    </a:lnTo>
                    <a:lnTo>
                      <a:pt x="2786" y="222"/>
                    </a:lnTo>
                    <a:lnTo>
                      <a:pt x="3290" y="222"/>
                    </a:lnTo>
                    <a:lnTo>
                      <a:pt x="3290" y="1406"/>
                    </a:lnTo>
                    <a:lnTo>
                      <a:pt x="3512" y="1406"/>
                    </a:lnTo>
                    <a:lnTo>
                      <a:pt x="3512" y="814"/>
                    </a:lnTo>
                    <a:lnTo>
                      <a:pt x="3557" y="814"/>
                    </a:lnTo>
                    <a:lnTo>
                      <a:pt x="3557" y="681"/>
                    </a:lnTo>
                    <a:lnTo>
                      <a:pt x="3705" y="592"/>
                    </a:lnTo>
                    <a:lnTo>
                      <a:pt x="3705" y="459"/>
                    </a:lnTo>
                    <a:lnTo>
                      <a:pt x="3883" y="459"/>
                    </a:lnTo>
                    <a:lnTo>
                      <a:pt x="3883" y="1361"/>
                    </a:lnTo>
                    <a:lnTo>
                      <a:pt x="3972" y="1361"/>
                    </a:lnTo>
                    <a:lnTo>
                      <a:pt x="3972" y="725"/>
                    </a:lnTo>
                    <a:lnTo>
                      <a:pt x="4105" y="725"/>
                    </a:lnTo>
                    <a:lnTo>
                      <a:pt x="4105" y="592"/>
                    </a:lnTo>
                    <a:lnTo>
                      <a:pt x="4194" y="592"/>
                    </a:lnTo>
                    <a:lnTo>
                      <a:pt x="4194" y="459"/>
                    </a:lnTo>
                    <a:lnTo>
                      <a:pt x="4253" y="459"/>
                    </a:lnTo>
                    <a:lnTo>
                      <a:pt x="4253" y="592"/>
                    </a:lnTo>
                    <a:lnTo>
                      <a:pt x="4298" y="592"/>
                    </a:lnTo>
                    <a:lnTo>
                      <a:pt x="4342" y="592"/>
                    </a:lnTo>
                    <a:lnTo>
                      <a:pt x="4342" y="725"/>
                    </a:lnTo>
                    <a:lnTo>
                      <a:pt x="4476" y="725"/>
                    </a:lnTo>
                    <a:lnTo>
                      <a:pt x="4476" y="1051"/>
                    </a:lnTo>
                    <a:lnTo>
                      <a:pt x="4802" y="1051"/>
                    </a:lnTo>
                    <a:lnTo>
                      <a:pt x="4802" y="770"/>
                    </a:lnTo>
                    <a:lnTo>
                      <a:pt x="5024" y="770"/>
                    </a:lnTo>
                    <a:lnTo>
                      <a:pt x="5024" y="1450"/>
                    </a:lnTo>
                    <a:lnTo>
                      <a:pt x="5113" y="1450"/>
                    </a:lnTo>
                    <a:lnTo>
                      <a:pt x="5113" y="1139"/>
                    </a:lnTo>
                    <a:lnTo>
                      <a:pt x="5380" y="1139"/>
                    </a:lnTo>
                    <a:lnTo>
                      <a:pt x="5380" y="503"/>
                    </a:lnTo>
                    <a:lnTo>
                      <a:pt x="5795" y="503"/>
                    </a:lnTo>
                    <a:lnTo>
                      <a:pt x="5795" y="947"/>
                    </a:lnTo>
                    <a:lnTo>
                      <a:pt x="5884" y="947"/>
                    </a:lnTo>
                    <a:lnTo>
                      <a:pt x="5884" y="0"/>
                    </a:lnTo>
                    <a:lnTo>
                      <a:pt x="6017" y="0"/>
                    </a:lnTo>
                    <a:lnTo>
                      <a:pt x="6017" y="636"/>
                    </a:lnTo>
                    <a:lnTo>
                      <a:pt x="6343" y="636"/>
                    </a:lnTo>
                    <a:lnTo>
                      <a:pt x="6343" y="1450"/>
                    </a:lnTo>
                    <a:lnTo>
                      <a:pt x="6477" y="1450"/>
                    </a:lnTo>
                    <a:lnTo>
                      <a:pt x="6477" y="267"/>
                    </a:lnTo>
                    <a:lnTo>
                      <a:pt x="6936" y="267"/>
                    </a:lnTo>
                    <a:lnTo>
                      <a:pt x="6936" y="1361"/>
                    </a:lnTo>
                    <a:lnTo>
                      <a:pt x="7218" y="1361"/>
                    </a:lnTo>
                    <a:lnTo>
                      <a:pt x="7218" y="814"/>
                    </a:lnTo>
                    <a:lnTo>
                      <a:pt x="7307" y="814"/>
                    </a:lnTo>
                    <a:lnTo>
                      <a:pt x="7307" y="636"/>
                    </a:lnTo>
                    <a:lnTo>
                      <a:pt x="7396" y="548"/>
                    </a:lnTo>
                    <a:lnTo>
                      <a:pt x="7396" y="459"/>
                    </a:lnTo>
                    <a:lnTo>
                      <a:pt x="7573" y="459"/>
                    </a:lnTo>
                    <a:lnTo>
                      <a:pt x="7573" y="1228"/>
                    </a:lnTo>
                    <a:lnTo>
                      <a:pt x="7751" y="1361"/>
                    </a:lnTo>
                    <a:lnTo>
                      <a:pt x="7751" y="1776"/>
                    </a:lnTo>
                    <a:lnTo>
                      <a:pt x="0" y="177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460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de-DE"/>
              </a:p>
            </p:txBody>
          </p:sp>
          <p:sp>
            <p:nvSpPr>
              <p:cNvPr id="19" name="Freeform 1580"/>
              <p:cNvSpPr>
                <a:spLocks/>
              </p:cNvSpPr>
              <p:nvPr userDrawn="1"/>
            </p:nvSpPr>
            <p:spPr bwMode="auto">
              <a:xfrm>
                <a:off x="-205628" y="3381965"/>
                <a:ext cx="1484406" cy="1019592"/>
              </a:xfrm>
              <a:custGeom>
                <a:avLst/>
                <a:gdLst>
                  <a:gd name="T0" fmla="*/ 95 w 278"/>
                  <a:gd name="T1" fmla="*/ 54 h 191"/>
                  <a:gd name="T2" fmla="*/ 119 w 278"/>
                  <a:gd name="T3" fmla="*/ 29 h 191"/>
                  <a:gd name="T4" fmla="*/ 232 w 278"/>
                  <a:gd name="T5" fmla="*/ 82 h 191"/>
                  <a:gd name="T6" fmla="*/ 239 w 278"/>
                  <a:gd name="T7" fmla="*/ 91 h 191"/>
                  <a:gd name="T8" fmla="*/ 274 w 278"/>
                  <a:gd name="T9" fmla="*/ 130 h 191"/>
                  <a:gd name="T10" fmla="*/ 258 w 278"/>
                  <a:gd name="T11" fmla="*/ 178 h 191"/>
                  <a:gd name="T12" fmla="*/ 222 w 278"/>
                  <a:gd name="T13" fmla="*/ 191 h 191"/>
                  <a:gd name="T14" fmla="*/ 61 w 278"/>
                  <a:gd name="T15" fmla="*/ 191 h 191"/>
                  <a:gd name="T16" fmla="*/ 7 w 278"/>
                  <a:gd name="T17" fmla="*/ 151 h 191"/>
                  <a:gd name="T18" fmla="*/ 33 w 278"/>
                  <a:gd name="T19" fmla="*/ 88 h 191"/>
                  <a:gd name="T20" fmla="*/ 36 w 278"/>
                  <a:gd name="T21" fmla="*/ 83 h 191"/>
                  <a:gd name="T22" fmla="*/ 92 w 278"/>
                  <a:gd name="T23" fmla="*/ 53 h 191"/>
                  <a:gd name="T24" fmla="*/ 95 w 278"/>
                  <a:gd name="T25" fmla="*/ 5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" h="191">
                    <a:moveTo>
                      <a:pt x="95" y="54"/>
                    </a:moveTo>
                    <a:cubicBezTo>
                      <a:pt x="101" y="44"/>
                      <a:pt x="109" y="36"/>
                      <a:pt x="119" y="29"/>
                    </a:cubicBezTo>
                    <a:cubicBezTo>
                      <a:pt x="163" y="0"/>
                      <a:pt x="226" y="29"/>
                      <a:pt x="232" y="82"/>
                    </a:cubicBezTo>
                    <a:cubicBezTo>
                      <a:pt x="232" y="87"/>
                      <a:pt x="234" y="89"/>
                      <a:pt x="239" y="91"/>
                    </a:cubicBezTo>
                    <a:cubicBezTo>
                      <a:pt x="258" y="97"/>
                      <a:pt x="270" y="110"/>
                      <a:pt x="274" y="130"/>
                    </a:cubicBezTo>
                    <a:cubicBezTo>
                      <a:pt x="278" y="149"/>
                      <a:pt x="272" y="165"/>
                      <a:pt x="258" y="178"/>
                    </a:cubicBezTo>
                    <a:cubicBezTo>
                      <a:pt x="247" y="187"/>
                      <a:pt x="235" y="191"/>
                      <a:pt x="222" y="191"/>
                    </a:cubicBezTo>
                    <a:cubicBezTo>
                      <a:pt x="168" y="191"/>
                      <a:pt x="115" y="191"/>
                      <a:pt x="61" y="191"/>
                    </a:cubicBezTo>
                    <a:cubicBezTo>
                      <a:pt x="35" y="191"/>
                      <a:pt x="13" y="175"/>
                      <a:pt x="7" y="151"/>
                    </a:cubicBezTo>
                    <a:cubicBezTo>
                      <a:pt x="0" y="126"/>
                      <a:pt x="10" y="102"/>
                      <a:pt x="33" y="88"/>
                    </a:cubicBezTo>
                    <a:cubicBezTo>
                      <a:pt x="35" y="87"/>
                      <a:pt x="36" y="85"/>
                      <a:pt x="36" y="83"/>
                    </a:cubicBezTo>
                    <a:cubicBezTo>
                      <a:pt x="40" y="55"/>
                      <a:pt x="67" y="41"/>
                      <a:pt x="92" y="53"/>
                    </a:cubicBezTo>
                    <a:cubicBezTo>
                      <a:pt x="93" y="53"/>
                      <a:pt x="94" y="53"/>
                      <a:pt x="95" y="54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sp>
          <p:nvSpPr>
            <p:cNvPr id="24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5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4892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2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84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8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Rechteck 19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417196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0"/>
            <a:ext cx="12577360" cy="6858000"/>
            <a:chOff x="-205628" y="0"/>
            <a:chExt cx="12577360" cy="6858000"/>
          </a:xfrm>
        </p:grpSpPr>
        <p:sp>
          <p:nvSpPr>
            <p:cNvPr id="18" name="Rechteck 17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-205628" y="3381966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tx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9403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sp>
          <p:nvSpPr>
            <p:cNvPr id="14" name="Rechteck 13"/>
            <p:cNvSpPr/>
            <p:nvPr userDrawn="1"/>
          </p:nvSpPr>
          <p:spPr>
            <a:xfrm>
              <a:off x="0" y="-1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 sz="2000"/>
            </a:p>
          </p:txBody>
        </p:sp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-205628" y="3381965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2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accent1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389999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7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6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3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74" tIns="43986" rIns="87974" bIns="43986" rtlCol="0">
            <a:spAutoFit/>
          </a:bodyPr>
          <a:lstStyle/>
          <a:p>
            <a:pPr defTabSz="875647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6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7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798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55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3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17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0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48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2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03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57" tIns="137957" rIns="137957" bIns="13795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7" y="6084000"/>
            <a:ext cx="1440001" cy="360000"/>
          </a:xfrm>
          <a:prstGeom prst="rect">
            <a:avLst/>
          </a:prstGeom>
        </p:spPr>
        <p:txBody>
          <a:bodyPr lIns="87974" tIns="43986" rIns="87974" bIns="43986"/>
          <a:lstStyle/>
          <a:p>
            <a:pPr defTabSz="875647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647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1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82" tIns="43990" rIns="87982" bIns="43990" rtlCol="0">
            <a:spAutoFit/>
          </a:bodyPr>
          <a:lstStyle/>
          <a:p>
            <a:pPr defTabSz="875735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6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5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3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1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0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4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70" tIns="137970" rIns="137970" bIns="13797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lIns="87982" tIns="43990" rIns="87982" bIns="43990"/>
          <a:lstStyle/>
          <a:p>
            <a:pPr defTabSz="875735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735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98" tIns="43998" rIns="87998" bIns="43998" rtlCol="0">
            <a:spAutoFit/>
          </a:bodyPr>
          <a:lstStyle/>
          <a:p>
            <a:pPr defTabSz="875911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1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3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11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9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9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8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7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7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0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97" tIns="137997" rIns="137997" bIns="13799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3" y="6084000"/>
            <a:ext cx="1440001" cy="360000"/>
          </a:xfrm>
          <a:prstGeom prst="rect">
            <a:avLst/>
          </a:prstGeom>
        </p:spPr>
        <p:txBody>
          <a:bodyPr lIns="87998" tIns="43998" rIns="87998" bIns="43998"/>
          <a:lstStyle/>
          <a:p>
            <a:pPr defTabSz="875911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911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rgbClr val="113D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21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127301" y="2898601"/>
            <a:ext cx="993581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Autofit/>
          </a:bodyPr>
          <a:lstStyle>
            <a:lvl1pPr algn="ctr">
              <a:defRPr sz="7999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625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3925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693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933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2914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3383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pSp>
        <p:nvGrpSpPr>
          <p:cNvPr id="48" name="Gruppieren 47"/>
          <p:cNvGrpSpPr/>
          <p:nvPr userDrawn="1"/>
        </p:nvGrpSpPr>
        <p:grpSpPr>
          <a:xfrm>
            <a:off x="9499063" y="6165712"/>
            <a:ext cx="2076930" cy="364527"/>
            <a:chOff x="6747372" y="6219196"/>
            <a:chExt cx="2077200" cy="364526"/>
          </a:xfrm>
        </p:grpSpPr>
        <p:sp>
          <p:nvSpPr>
            <p:cNvPr id="49" name="Ellipse 48"/>
            <p:cNvSpPr/>
            <p:nvPr/>
          </p:nvSpPr>
          <p:spPr bwMode="auto">
            <a:xfrm>
              <a:off x="6747372" y="6554922"/>
              <a:ext cx="316355" cy="28800"/>
            </a:xfrm>
            <a:prstGeom prst="ellipse">
              <a:avLst/>
            </a:prstGeom>
            <a:gradFill>
              <a:gsLst>
                <a:gs pos="0">
                  <a:srgbClr val="333333">
                    <a:alpha val="26000"/>
                  </a:srgbClr>
                </a:gs>
                <a:gs pos="100000">
                  <a:srgbClr val="333333">
                    <a:alpha val="0"/>
                  </a:srgbClr>
                </a:gs>
              </a:gsLst>
              <a:lin ang="0" scaled="0"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 defTabSz="913969"/>
              <a:endParaRPr lang="de-DE" sz="1900" dirty="0">
                <a:solidFill>
                  <a:prstClr val="black"/>
                </a:solidFill>
              </a:endParaRPr>
            </a:p>
          </p:txBody>
        </p:sp>
        <p:grpSp>
          <p:nvGrpSpPr>
            <p:cNvPr id="50" name="Gruppieren 49"/>
            <p:cNvGrpSpPr/>
            <p:nvPr userDrawn="1"/>
          </p:nvGrpSpPr>
          <p:grpSpPr>
            <a:xfrm>
              <a:off x="6747372" y="6219196"/>
              <a:ext cx="2077200" cy="352330"/>
              <a:chOff x="6829580" y="5319073"/>
              <a:chExt cx="2077200" cy="352330"/>
            </a:xfrm>
          </p:grpSpPr>
          <p:sp>
            <p:nvSpPr>
              <p:cNvPr id="51" name="AutoShape 197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6829580" y="5319434"/>
                <a:ext cx="2077200" cy="351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9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0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201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02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03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04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05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06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07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208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09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210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211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212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213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14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15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216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217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8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219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220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21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222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23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Rectangle 224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25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26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7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28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9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30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84" name="Gruppieren 83"/>
              <p:cNvGrpSpPr/>
              <p:nvPr userDrawn="1"/>
            </p:nvGrpSpPr>
            <p:grpSpPr>
              <a:xfrm>
                <a:off x="7236726" y="5571149"/>
                <a:ext cx="1135247" cy="75732"/>
                <a:chOff x="7236726" y="5571149"/>
                <a:chExt cx="1135247" cy="75732"/>
              </a:xfrm>
            </p:grpSpPr>
            <p:sp>
              <p:nvSpPr>
                <p:cNvPr id="87" name="Freeform 231"/>
                <p:cNvSpPr>
                  <a:spLocks noEditPoints="1"/>
                </p:cNvSpPr>
                <p:nvPr userDrawn="1"/>
              </p:nvSpPr>
              <p:spPr bwMode="auto">
                <a:xfrm>
                  <a:off x="7236726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232"/>
                <p:cNvSpPr>
                  <a:spLocks/>
                </p:cNvSpPr>
                <p:nvPr userDrawn="1"/>
              </p:nvSpPr>
              <p:spPr bwMode="auto">
                <a:xfrm>
                  <a:off x="7288295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8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6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3" y="19"/>
                        <a:pt x="51" y="19"/>
                        <a:pt x="49" y="19"/>
                      </a:cubicBezTo>
                      <a:cubicBezTo>
                        <a:pt x="34" y="19"/>
                        <a:pt x="24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233"/>
                <p:cNvSpPr>
                  <a:spLocks noEditPoints="1"/>
                </p:cNvSpPr>
                <p:nvPr userDrawn="1"/>
              </p:nvSpPr>
              <p:spPr bwMode="auto">
                <a:xfrm>
                  <a:off x="7316063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1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234"/>
                <p:cNvSpPr>
                  <a:spLocks/>
                </p:cNvSpPr>
                <p:nvPr userDrawn="1"/>
              </p:nvSpPr>
              <p:spPr bwMode="auto">
                <a:xfrm>
                  <a:off x="7369796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235"/>
                <p:cNvSpPr>
                  <a:spLocks noEditPoints="1"/>
                </p:cNvSpPr>
                <p:nvPr userDrawn="1"/>
              </p:nvSpPr>
              <p:spPr bwMode="auto">
                <a:xfrm>
                  <a:off x="7454543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5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36"/>
                <p:cNvSpPr>
                  <a:spLocks/>
                </p:cNvSpPr>
                <p:nvPr userDrawn="1"/>
              </p:nvSpPr>
              <p:spPr bwMode="auto">
                <a:xfrm>
                  <a:off x="7477984" y="5594951"/>
                  <a:ext cx="42914" cy="51930"/>
                </a:xfrm>
                <a:custGeom>
                  <a:avLst/>
                  <a:gdLst>
                    <a:gd name="T0" fmla="*/ 93 w 94"/>
                    <a:gd name="T1" fmla="*/ 80 h 113"/>
                    <a:gd name="T2" fmla="*/ 94 w 94"/>
                    <a:gd name="T3" fmla="*/ 110 h 113"/>
                    <a:gd name="T4" fmla="*/ 76 w 94"/>
                    <a:gd name="T5" fmla="*/ 110 h 113"/>
                    <a:gd name="T6" fmla="*/ 75 w 94"/>
                    <a:gd name="T7" fmla="*/ 92 h 113"/>
                    <a:gd name="T8" fmla="*/ 75 w 94"/>
                    <a:gd name="T9" fmla="*/ 92 h 113"/>
                    <a:gd name="T10" fmla="*/ 38 w 94"/>
                    <a:gd name="T11" fmla="*/ 113 h 113"/>
                    <a:gd name="T12" fmla="*/ 0 w 94"/>
                    <a:gd name="T13" fmla="*/ 64 h 113"/>
                    <a:gd name="T14" fmla="*/ 0 w 94"/>
                    <a:gd name="T15" fmla="*/ 0 h 113"/>
                    <a:gd name="T16" fmla="*/ 20 w 94"/>
                    <a:gd name="T17" fmla="*/ 0 h 113"/>
                    <a:gd name="T18" fmla="*/ 20 w 94"/>
                    <a:gd name="T19" fmla="*/ 61 h 113"/>
                    <a:gd name="T20" fmla="*/ 45 w 94"/>
                    <a:gd name="T21" fmla="*/ 96 h 113"/>
                    <a:gd name="T22" fmla="*/ 71 w 94"/>
                    <a:gd name="T23" fmla="*/ 78 h 113"/>
                    <a:gd name="T24" fmla="*/ 73 w 94"/>
                    <a:gd name="T25" fmla="*/ 68 h 113"/>
                    <a:gd name="T26" fmla="*/ 73 w 94"/>
                    <a:gd name="T27" fmla="*/ 0 h 113"/>
                    <a:gd name="T28" fmla="*/ 93 w 94"/>
                    <a:gd name="T29" fmla="*/ 0 h 113"/>
                    <a:gd name="T30" fmla="*/ 93 w 94"/>
                    <a:gd name="T31" fmla="*/ 8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4" h="113">
                      <a:moveTo>
                        <a:pt x="93" y="80"/>
                      </a:moveTo>
                      <a:cubicBezTo>
                        <a:pt x="93" y="92"/>
                        <a:pt x="93" y="102"/>
                        <a:pt x="94" y="110"/>
                      </a:cubicBezTo>
                      <a:cubicBezTo>
                        <a:pt x="76" y="110"/>
                        <a:pt x="76" y="110"/>
                        <a:pt x="76" y="110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69" y="101"/>
                        <a:pt x="58" y="113"/>
                        <a:pt x="38" y="113"/>
                      </a:cubicBezTo>
                      <a:cubicBezTo>
                        <a:pt x="20" y="113"/>
                        <a:pt x="0" y="103"/>
                        <a:pt x="0" y="6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20" y="82"/>
                        <a:pt x="26" y="96"/>
                        <a:pt x="45" y="96"/>
                      </a:cubicBezTo>
                      <a:cubicBezTo>
                        <a:pt x="58" y="96"/>
                        <a:pt x="67" y="87"/>
                        <a:pt x="71" y="78"/>
                      </a:cubicBezTo>
                      <a:cubicBezTo>
                        <a:pt x="72" y="75"/>
                        <a:pt x="73" y="71"/>
                        <a:pt x="73" y="68"/>
                      </a:cubicBezTo>
                      <a:cubicBezTo>
                        <a:pt x="73" y="0"/>
                        <a:pt x="73" y="0"/>
                        <a:pt x="73" y="0"/>
                      </a:cubicBezTo>
                      <a:cubicBezTo>
                        <a:pt x="93" y="0"/>
                        <a:pt x="93" y="0"/>
                        <a:pt x="93" y="0"/>
                      </a:cubicBezTo>
                      <a:lnTo>
                        <a:pt x="93" y="8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" name="Freeform 237"/>
                <p:cNvSpPr>
                  <a:spLocks/>
                </p:cNvSpPr>
                <p:nvPr userDrawn="1"/>
              </p:nvSpPr>
              <p:spPr bwMode="auto">
                <a:xfrm>
                  <a:off x="7533520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238"/>
                <p:cNvSpPr>
                  <a:spLocks noEditPoints="1"/>
                </p:cNvSpPr>
                <p:nvPr userDrawn="1"/>
              </p:nvSpPr>
              <p:spPr bwMode="auto">
                <a:xfrm>
                  <a:off x="7639904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239"/>
                <p:cNvSpPr>
                  <a:spLocks noEditPoints="1"/>
                </p:cNvSpPr>
                <p:nvPr userDrawn="1"/>
              </p:nvSpPr>
              <p:spPr bwMode="auto">
                <a:xfrm>
                  <a:off x="7687146" y="5593508"/>
                  <a:ext cx="4940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7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7" y="83"/>
                        <a:pt x="87" y="58"/>
                      </a:cubicBezTo>
                      <a:cubicBezTo>
                        <a:pt x="87" y="39"/>
                        <a:pt x="78" y="15"/>
                        <a:pt x="54" y="15"/>
                      </a:cubicBezTo>
                      <a:cubicBezTo>
                        <a:pt x="30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240"/>
                <p:cNvSpPr>
                  <a:spLocks/>
                </p:cNvSpPr>
                <p:nvPr userDrawn="1"/>
              </p:nvSpPr>
              <p:spPr bwMode="auto">
                <a:xfrm>
                  <a:off x="7739797" y="5594951"/>
                  <a:ext cx="73928" cy="50848"/>
                </a:xfrm>
                <a:custGeom>
                  <a:avLst/>
                  <a:gdLst>
                    <a:gd name="T0" fmla="*/ 20 w 161"/>
                    <a:gd name="T1" fmla="*/ 0 h 110"/>
                    <a:gd name="T2" fmla="*/ 35 w 161"/>
                    <a:gd name="T3" fmla="*/ 56 h 110"/>
                    <a:gd name="T4" fmla="*/ 43 w 161"/>
                    <a:gd name="T5" fmla="*/ 91 h 110"/>
                    <a:gd name="T6" fmla="*/ 44 w 161"/>
                    <a:gd name="T7" fmla="*/ 91 h 110"/>
                    <a:gd name="T8" fmla="*/ 54 w 161"/>
                    <a:gd name="T9" fmla="*/ 56 h 110"/>
                    <a:gd name="T10" fmla="*/ 72 w 161"/>
                    <a:gd name="T11" fmla="*/ 0 h 110"/>
                    <a:gd name="T12" fmla="*/ 89 w 161"/>
                    <a:gd name="T13" fmla="*/ 0 h 110"/>
                    <a:gd name="T14" fmla="*/ 106 w 161"/>
                    <a:gd name="T15" fmla="*/ 55 h 110"/>
                    <a:gd name="T16" fmla="*/ 116 w 161"/>
                    <a:gd name="T17" fmla="*/ 91 h 110"/>
                    <a:gd name="T18" fmla="*/ 117 w 161"/>
                    <a:gd name="T19" fmla="*/ 91 h 110"/>
                    <a:gd name="T20" fmla="*/ 125 w 161"/>
                    <a:gd name="T21" fmla="*/ 55 h 110"/>
                    <a:gd name="T22" fmla="*/ 141 w 161"/>
                    <a:gd name="T23" fmla="*/ 0 h 110"/>
                    <a:gd name="T24" fmla="*/ 161 w 161"/>
                    <a:gd name="T25" fmla="*/ 0 h 110"/>
                    <a:gd name="T26" fmla="*/ 125 w 161"/>
                    <a:gd name="T27" fmla="*/ 110 h 110"/>
                    <a:gd name="T28" fmla="*/ 107 w 161"/>
                    <a:gd name="T29" fmla="*/ 110 h 110"/>
                    <a:gd name="T30" fmla="*/ 90 w 161"/>
                    <a:gd name="T31" fmla="*/ 58 h 110"/>
                    <a:gd name="T32" fmla="*/ 80 w 161"/>
                    <a:gd name="T33" fmla="*/ 21 h 110"/>
                    <a:gd name="T34" fmla="*/ 79 w 161"/>
                    <a:gd name="T35" fmla="*/ 21 h 110"/>
                    <a:gd name="T36" fmla="*/ 69 w 161"/>
                    <a:gd name="T37" fmla="*/ 58 h 110"/>
                    <a:gd name="T38" fmla="*/ 51 w 161"/>
                    <a:gd name="T39" fmla="*/ 110 h 110"/>
                    <a:gd name="T40" fmla="*/ 33 w 161"/>
                    <a:gd name="T41" fmla="*/ 110 h 110"/>
                    <a:gd name="T42" fmla="*/ 0 w 161"/>
                    <a:gd name="T43" fmla="*/ 0 h 110"/>
                    <a:gd name="T44" fmla="*/ 20 w 161"/>
                    <a:gd name="T45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61" h="110">
                      <a:moveTo>
                        <a:pt x="20" y="0"/>
                      </a:moveTo>
                      <a:cubicBezTo>
                        <a:pt x="35" y="56"/>
                        <a:pt x="35" y="56"/>
                        <a:pt x="35" y="56"/>
                      </a:cubicBezTo>
                      <a:cubicBezTo>
                        <a:pt x="38" y="68"/>
                        <a:pt x="41" y="80"/>
                        <a:pt x="43" y="91"/>
                      </a:cubicBezTo>
                      <a:cubicBezTo>
                        <a:pt x="44" y="91"/>
                        <a:pt x="44" y="91"/>
                        <a:pt x="44" y="91"/>
                      </a:cubicBezTo>
                      <a:cubicBezTo>
                        <a:pt x="46" y="80"/>
                        <a:pt x="50" y="68"/>
                        <a:pt x="54" y="5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106" y="55"/>
                        <a:pt x="106" y="55"/>
                        <a:pt x="106" y="55"/>
                      </a:cubicBezTo>
                      <a:cubicBezTo>
                        <a:pt x="110" y="68"/>
                        <a:pt x="113" y="80"/>
                        <a:pt x="116" y="91"/>
                      </a:cubicBezTo>
                      <a:cubicBezTo>
                        <a:pt x="117" y="91"/>
                        <a:pt x="117" y="91"/>
                        <a:pt x="117" y="91"/>
                      </a:cubicBezTo>
                      <a:cubicBezTo>
                        <a:pt x="118" y="80"/>
                        <a:pt x="121" y="68"/>
                        <a:pt x="125" y="55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61" y="0"/>
                        <a:pt x="161" y="0"/>
                        <a:pt x="161" y="0"/>
                      </a:cubicBezTo>
                      <a:cubicBezTo>
                        <a:pt x="125" y="110"/>
                        <a:pt x="125" y="110"/>
                        <a:pt x="125" y="110"/>
                      </a:cubicBezTo>
                      <a:cubicBezTo>
                        <a:pt x="107" y="110"/>
                        <a:pt x="107" y="110"/>
                        <a:pt x="107" y="110"/>
                      </a:cubicBezTo>
                      <a:cubicBezTo>
                        <a:pt x="90" y="58"/>
                        <a:pt x="90" y="58"/>
                        <a:pt x="90" y="58"/>
                      </a:cubicBezTo>
                      <a:cubicBezTo>
                        <a:pt x="86" y="45"/>
                        <a:pt x="83" y="34"/>
                        <a:pt x="80" y="21"/>
                      </a:cubicBezTo>
                      <a:cubicBezTo>
                        <a:pt x="79" y="21"/>
                        <a:pt x="79" y="21"/>
                        <a:pt x="79" y="21"/>
                      </a:cubicBezTo>
                      <a:cubicBezTo>
                        <a:pt x="77" y="34"/>
                        <a:pt x="73" y="46"/>
                        <a:pt x="69" y="58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33" y="110"/>
                        <a:pt x="33" y="110"/>
                        <a:pt x="33" y="11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" name="Freeform 241"/>
                <p:cNvSpPr>
                  <a:spLocks noEditPoints="1"/>
                </p:cNvSpPr>
                <p:nvPr userDrawn="1"/>
              </p:nvSpPr>
              <p:spPr bwMode="auto">
                <a:xfrm>
                  <a:off x="7815889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242"/>
                <p:cNvSpPr>
                  <a:spLocks/>
                </p:cNvSpPr>
                <p:nvPr userDrawn="1"/>
              </p:nvSpPr>
              <p:spPr bwMode="auto">
                <a:xfrm>
                  <a:off x="7869622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9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7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4" y="19"/>
                        <a:pt x="52" y="19"/>
                        <a:pt x="49" y="19"/>
                      </a:cubicBezTo>
                      <a:cubicBezTo>
                        <a:pt x="35" y="19"/>
                        <a:pt x="25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243"/>
                <p:cNvSpPr>
                  <a:spLocks noEditPoints="1"/>
                </p:cNvSpPr>
                <p:nvPr userDrawn="1"/>
              </p:nvSpPr>
              <p:spPr bwMode="auto">
                <a:xfrm>
                  <a:off x="7902439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2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7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2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6" y="95"/>
                        <a:pt x="36" y="95"/>
                      </a:cubicBezTo>
                      <a:cubicBezTo>
                        <a:pt x="30" y="95"/>
                        <a:pt x="25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7" y="79"/>
                      </a:cubicBezTo>
                      <a:cubicBezTo>
                        <a:pt x="61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244"/>
                <p:cNvSpPr>
                  <a:spLocks noEditPoints="1"/>
                </p:cNvSpPr>
                <p:nvPr userDrawn="1"/>
              </p:nvSpPr>
              <p:spPr bwMode="auto">
                <a:xfrm>
                  <a:off x="7949681" y="5593508"/>
                  <a:ext cx="4976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8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8" y="83"/>
                        <a:pt x="88" y="58"/>
                      </a:cubicBezTo>
                      <a:cubicBezTo>
                        <a:pt x="88" y="39"/>
                        <a:pt x="78" y="15"/>
                        <a:pt x="54" y="15"/>
                      </a:cubicBezTo>
                      <a:cubicBezTo>
                        <a:pt x="31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" name="Freeform 245"/>
                <p:cNvSpPr>
                  <a:spLocks noEditPoints="1"/>
                </p:cNvSpPr>
                <p:nvPr userDrawn="1"/>
              </p:nvSpPr>
              <p:spPr bwMode="auto">
                <a:xfrm>
                  <a:off x="8008102" y="5574756"/>
                  <a:ext cx="11540" cy="71043"/>
                </a:xfrm>
                <a:custGeom>
                  <a:avLst/>
                  <a:gdLst>
                    <a:gd name="T0" fmla="*/ 24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4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4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4" y="5"/>
                        <a:pt x="24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Freeform 246"/>
                <p:cNvSpPr>
                  <a:spLocks/>
                </p:cNvSpPr>
                <p:nvPr userDrawn="1"/>
              </p:nvSpPr>
              <p:spPr bwMode="auto">
                <a:xfrm>
                  <a:off x="8030822" y="5593508"/>
                  <a:ext cx="43636" cy="52291"/>
                </a:xfrm>
                <a:custGeom>
                  <a:avLst/>
                  <a:gdLst>
                    <a:gd name="T0" fmla="*/ 1 w 95"/>
                    <a:gd name="T1" fmla="*/ 33 h 113"/>
                    <a:gd name="T2" fmla="*/ 0 w 95"/>
                    <a:gd name="T3" fmla="*/ 3 h 113"/>
                    <a:gd name="T4" fmla="*/ 18 w 95"/>
                    <a:gd name="T5" fmla="*/ 3 h 113"/>
                    <a:gd name="T6" fmla="*/ 19 w 95"/>
                    <a:gd name="T7" fmla="*/ 21 h 113"/>
                    <a:gd name="T8" fmla="*/ 20 w 95"/>
                    <a:gd name="T9" fmla="*/ 21 h 113"/>
                    <a:gd name="T10" fmla="*/ 56 w 95"/>
                    <a:gd name="T11" fmla="*/ 0 h 113"/>
                    <a:gd name="T12" fmla="*/ 95 w 95"/>
                    <a:gd name="T13" fmla="*/ 47 h 113"/>
                    <a:gd name="T14" fmla="*/ 95 w 95"/>
                    <a:gd name="T15" fmla="*/ 113 h 113"/>
                    <a:gd name="T16" fmla="*/ 75 w 95"/>
                    <a:gd name="T17" fmla="*/ 113 h 113"/>
                    <a:gd name="T18" fmla="*/ 75 w 95"/>
                    <a:gd name="T19" fmla="*/ 50 h 113"/>
                    <a:gd name="T20" fmla="*/ 50 w 95"/>
                    <a:gd name="T21" fmla="*/ 17 h 113"/>
                    <a:gd name="T22" fmla="*/ 23 w 95"/>
                    <a:gd name="T23" fmla="*/ 37 h 113"/>
                    <a:gd name="T24" fmla="*/ 21 w 95"/>
                    <a:gd name="T25" fmla="*/ 47 h 113"/>
                    <a:gd name="T26" fmla="*/ 21 w 95"/>
                    <a:gd name="T27" fmla="*/ 113 h 113"/>
                    <a:gd name="T28" fmla="*/ 1 w 95"/>
                    <a:gd name="T29" fmla="*/ 113 h 113"/>
                    <a:gd name="T30" fmla="*/ 1 w 95"/>
                    <a:gd name="T3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cubicBezTo>
                        <a:pt x="25" y="10"/>
                        <a:pt x="38" y="0"/>
                        <a:pt x="56" y="0"/>
                      </a:cubicBezTo>
                      <a:cubicBezTo>
                        <a:pt x="72" y="0"/>
                        <a:pt x="95" y="9"/>
                        <a:pt x="95" y="47"/>
                      </a:cubicBezTo>
                      <a:cubicBezTo>
                        <a:pt x="95" y="113"/>
                        <a:pt x="95" y="113"/>
                        <a:pt x="95" y="113"/>
                      </a:cubicBezTo>
                      <a:cubicBezTo>
                        <a:pt x="75" y="113"/>
                        <a:pt x="75" y="113"/>
                        <a:pt x="75" y="113"/>
                      </a:cubicBezTo>
                      <a:cubicBezTo>
                        <a:pt x="75" y="50"/>
                        <a:pt x="75" y="50"/>
                        <a:pt x="75" y="50"/>
                      </a:cubicBezTo>
                      <a:cubicBezTo>
                        <a:pt x="75" y="32"/>
                        <a:pt x="69" y="17"/>
                        <a:pt x="50" y="17"/>
                      </a:cubicBezTo>
                      <a:cubicBezTo>
                        <a:pt x="36" y="17"/>
                        <a:pt x="26" y="26"/>
                        <a:pt x="23" y="37"/>
                      </a:cubicBezTo>
                      <a:cubicBezTo>
                        <a:pt x="22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" name="Freeform 247"/>
                <p:cNvSpPr>
                  <a:spLocks/>
                </p:cNvSpPr>
                <p:nvPr userDrawn="1"/>
              </p:nvSpPr>
              <p:spPr bwMode="auto">
                <a:xfrm>
                  <a:off x="8081309" y="5580165"/>
                  <a:ext cx="30292" cy="66716"/>
                </a:xfrm>
                <a:custGeom>
                  <a:avLst/>
                  <a:gdLst>
                    <a:gd name="T0" fmla="*/ 37 w 66"/>
                    <a:gd name="T1" fmla="*/ 0 h 145"/>
                    <a:gd name="T2" fmla="*/ 37 w 66"/>
                    <a:gd name="T3" fmla="*/ 32 h 145"/>
                    <a:gd name="T4" fmla="*/ 66 w 66"/>
                    <a:gd name="T5" fmla="*/ 32 h 145"/>
                    <a:gd name="T6" fmla="*/ 66 w 66"/>
                    <a:gd name="T7" fmla="*/ 47 h 145"/>
                    <a:gd name="T8" fmla="*/ 37 w 66"/>
                    <a:gd name="T9" fmla="*/ 47 h 145"/>
                    <a:gd name="T10" fmla="*/ 37 w 66"/>
                    <a:gd name="T11" fmla="*/ 107 h 145"/>
                    <a:gd name="T12" fmla="*/ 52 w 66"/>
                    <a:gd name="T13" fmla="*/ 128 h 145"/>
                    <a:gd name="T14" fmla="*/ 64 w 66"/>
                    <a:gd name="T15" fmla="*/ 127 h 145"/>
                    <a:gd name="T16" fmla="*/ 65 w 66"/>
                    <a:gd name="T17" fmla="*/ 142 h 145"/>
                    <a:gd name="T18" fmla="*/ 47 w 66"/>
                    <a:gd name="T19" fmla="*/ 145 h 145"/>
                    <a:gd name="T20" fmla="*/ 25 w 66"/>
                    <a:gd name="T21" fmla="*/ 136 h 145"/>
                    <a:gd name="T22" fmla="*/ 17 w 66"/>
                    <a:gd name="T23" fmla="*/ 107 h 145"/>
                    <a:gd name="T24" fmla="*/ 17 w 66"/>
                    <a:gd name="T25" fmla="*/ 47 h 145"/>
                    <a:gd name="T26" fmla="*/ 0 w 66"/>
                    <a:gd name="T27" fmla="*/ 47 h 145"/>
                    <a:gd name="T28" fmla="*/ 0 w 66"/>
                    <a:gd name="T29" fmla="*/ 32 h 145"/>
                    <a:gd name="T30" fmla="*/ 17 w 66"/>
                    <a:gd name="T31" fmla="*/ 32 h 145"/>
                    <a:gd name="T32" fmla="*/ 17 w 66"/>
                    <a:gd name="T33" fmla="*/ 5 h 145"/>
                    <a:gd name="T34" fmla="*/ 37 w 66"/>
                    <a:gd name="T35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6" h="145">
                      <a:moveTo>
                        <a:pt x="37" y="0"/>
                      </a:move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6" y="32"/>
                        <a:pt x="66" y="32"/>
                        <a:pt x="66" y="32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37" y="47"/>
                        <a:pt x="37" y="47"/>
                        <a:pt x="37" y="47"/>
                      </a:cubicBezTo>
                      <a:cubicBezTo>
                        <a:pt x="37" y="107"/>
                        <a:pt x="37" y="107"/>
                        <a:pt x="37" y="107"/>
                      </a:cubicBezTo>
                      <a:cubicBezTo>
                        <a:pt x="37" y="120"/>
                        <a:pt x="41" y="128"/>
                        <a:pt x="52" y="128"/>
                      </a:cubicBezTo>
                      <a:cubicBezTo>
                        <a:pt x="57" y="128"/>
                        <a:pt x="61" y="128"/>
                        <a:pt x="64" y="127"/>
                      </a:cubicBezTo>
                      <a:cubicBezTo>
                        <a:pt x="65" y="142"/>
                        <a:pt x="65" y="142"/>
                        <a:pt x="65" y="142"/>
                      </a:cubicBezTo>
                      <a:cubicBezTo>
                        <a:pt x="61" y="144"/>
                        <a:pt x="55" y="145"/>
                        <a:pt x="47" y="145"/>
                      </a:cubicBezTo>
                      <a:cubicBezTo>
                        <a:pt x="37" y="145"/>
                        <a:pt x="30" y="142"/>
                        <a:pt x="25" y="136"/>
                      </a:cubicBezTo>
                      <a:cubicBezTo>
                        <a:pt x="19" y="130"/>
                        <a:pt x="17" y="120"/>
                        <a:pt x="17" y="107"/>
                      </a:cubicBezTo>
                      <a:cubicBezTo>
                        <a:pt x="17" y="47"/>
                        <a:pt x="17" y="47"/>
                        <a:pt x="17" y="47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17" y="5"/>
                        <a:pt x="17" y="5"/>
                        <a:pt x="17" y="5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" name="Freeform 248"/>
                <p:cNvSpPr>
                  <a:spLocks/>
                </p:cNvSpPr>
                <p:nvPr userDrawn="1"/>
              </p:nvSpPr>
              <p:spPr bwMode="auto">
                <a:xfrm>
                  <a:off x="8136846" y="5573674"/>
                  <a:ext cx="42554" cy="73207"/>
                </a:xfrm>
                <a:custGeom>
                  <a:avLst/>
                  <a:gdLst>
                    <a:gd name="T0" fmla="*/ 5 w 93"/>
                    <a:gd name="T1" fmla="*/ 132 h 159"/>
                    <a:gd name="T2" fmla="*/ 40 w 93"/>
                    <a:gd name="T3" fmla="*/ 142 h 159"/>
                    <a:gd name="T4" fmla="*/ 73 w 93"/>
                    <a:gd name="T5" fmla="*/ 116 h 159"/>
                    <a:gd name="T6" fmla="*/ 44 w 93"/>
                    <a:gd name="T7" fmla="*/ 85 h 159"/>
                    <a:gd name="T8" fmla="*/ 3 w 93"/>
                    <a:gd name="T9" fmla="*/ 41 h 159"/>
                    <a:gd name="T10" fmla="*/ 53 w 93"/>
                    <a:gd name="T11" fmla="*/ 0 h 159"/>
                    <a:gd name="T12" fmla="*/ 87 w 93"/>
                    <a:gd name="T13" fmla="*/ 7 h 159"/>
                    <a:gd name="T14" fmla="*/ 81 w 93"/>
                    <a:gd name="T15" fmla="*/ 23 h 159"/>
                    <a:gd name="T16" fmla="*/ 52 w 93"/>
                    <a:gd name="T17" fmla="*/ 16 h 159"/>
                    <a:gd name="T18" fmla="*/ 23 w 93"/>
                    <a:gd name="T19" fmla="*/ 39 h 159"/>
                    <a:gd name="T20" fmla="*/ 54 w 93"/>
                    <a:gd name="T21" fmla="*/ 69 h 159"/>
                    <a:gd name="T22" fmla="*/ 93 w 93"/>
                    <a:gd name="T23" fmla="*/ 114 h 159"/>
                    <a:gd name="T24" fmla="*/ 39 w 93"/>
                    <a:gd name="T25" fmla="*/ 159 h 159"/>
                    <a:gd name="T26" fmla="*/ 0 w 93"/>
                    <a:gd name="T27" fmla="*/ 149 h 159"/>
                    <a:gd name="T28" fmla="*/ 5 w 93"/>
                    <a:gd name="T29" fmla="*/ 132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3" h="159">
                      <a:moveTo>
                        <a:pt x="5" y="132"/>
                      </a:moveTo>
                      <a:cubicBezTo>
                        <a:pt x="14" y="138"/>
                        <a:pt x="27" y="142"/>
                        <a:pt x="40" y="142"/>
                      </a:cubicBezTo>
                      <a:cubicBezTo>
                        <a:pt x="61" y="142"/>
                        <a:pt x="73" y="131"/>
                        <a:pt x="73" y="116"/>
                      </a:cubicBezTo>
                      <a:cubicBezTo>
                        <a:pt x="73" y="101"/>
                        <a:pt x="65" y="93"/>
                        <a:pt x="44" y="85"/>
                      </a:cubicBezTo>
                      <a:cubicBezTo>
                        <a:pt x="18" y="76"/>
                        <a:pt x="3" y="63"/>
                        <a:pt x="3" y="41"/>
                      </a:cubicBezTo>
                      <a:cubicBezTo>
                        <a:pt x="3" y="17"/>
                        <a:pt x="23" y="0"/>
                        <a:pt x="53" y="0"/>
                      </a:cubicBezTo>
                      <a:cubicBezTo>
                        <a:pt x="69" y="0"/>
                        <a:pt x="80" y="3"/>
                        <a:pt x="87" y="7"/>
                      </a:cubicBezTo>
                      <a:cubicBezTo>
                        <a:pt x="81" y="23"/>
                        <a:pt x="81" y="23"/>
                        <a:pt x="81" y="23"/>
                      </a:cubicBezTo>
                      <a:cubicBezTo>
                        <a:pt x="76" y="21"/>
                        <a:pt x="66" y="16"/>
                        <a:pt x="52" y="16"/>
                      </a:cubicBezTo>
                      <a:cubicBezTo>
                        <a:pt x="31" y="16"/>
                        <a:pt x="23" y="29"/>
                        <a:pt x="23" y="39"/>
                      </a:cubicBezTo>
                      <a:cubicBezTo>
                        <a:pt x="23" y="54"/>
                        <a:pt x="32" y="61"/>
                        <a:pt x="54" y="69"/>
                      </a:cubicBezTo>
                      <a:cubicBezTo>
                        <a:pt x="80" y="79"/>
                        <a:pt x="93" y="92"/>
                        <a:pt x="93" y="114"/>
                      </a:cubicBezTo>
                      <a:cubicBezTo>
                        <a:pt x="93" y="138"/>
                        <a:pt x="76" y="159"/>
                        <a:pt x="39" y="159"/>
                      </a:cubicBezTo>
                      <a:cubicBezTo>
                        <a:pt x="24" y="159"/>
                        <a:pt x="8" y="154"/>
                        <a:pt x="0" y="149"/>
                      </a:cubicBezTo>
                      <a:lnTo>
                        <a:pt x="5" y="132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" name="Rectangle 249"/>
                <p:cNvSpPr>
                  <a:spLocks noChangeArrowheads="1"/>
                </p:cNvSpPr>
                <p:nvPr userDrawn="1"/>
              </p:nvSpPr>
              <p:spPr bwMode="auto">
                <a:xfrm>
                  <a:off x="8189497" y="5571149"/>
                  <a:ext cx="9376" cy="74649"/>
                </a:xfrm>
                <a:prstGeom prst="rect">
                  <a:avLst/>
                </a:pr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250"/>
                <p:cNvSpPr>
                  <a:spLocks noEditPoints="1"/>
                </p:cNvSpPr>
                <p:nvPr userDrawn="1"/>
              </p:nvSpPr>
              <p:spPr bwMode="auto">
                <a:xfrm>
                  <a:off x="8211134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3 w 25"/>
                    <a:gd name="T7" fmla="*/ 0 h 154"/>
                    <a:gd name="T8" fmla="*/ 25 w 25"/>
                    <a:gd name="T9" fmla="*/ 12 h 154"/>
                    <a:gd name="T10" fmla="*/ 3 w 25"/>
                    <a:gd name="T11" fmla="*/ 154 h 154"/>
                    <a:gd name="T12" fmla="*/ 3 w 25"/>
                    <a:gd name="T13" fmla="*/ 44 h 154"/>
                    <a:gd name="T14" fmla="*/ 23 w 25"/>
                    <a:gd name="T15" fmla="*/ 44 h 154"/>
                    <a:gd name="T16" fmla="*/ 23 w 25"/>
                    <a:gd name="T17" fmla="*/ 154 h 154"/>
                    <a:gd name="T18" fmla="*/ 3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3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3" y="154"/>
                      </a:moveTo>
                      <a:cubicBezTo>
                        <a:pt x="3" y="44"/>
                        <a:pt x="3" y="44"/>
                        <a:pt x="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154"/>
                        <a:pt x="23" y="154"/>
                        <a:pt x="23" y="154"/>
                      </a:cubicBezTo>
                      <a:lnTo>
                        <a:pt x="3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" name="Freeform 251"/>
                <p:cNvSpPr>
                  <a:spLocks noEditPoints="1"/>
                </p:cNvSpPr>
                <p:nvPr userDrawn="1"/>
              </p:nvSpPr>
              <p:spPr bwMode="auto">
                <a:xfrm>
                  <a:off x="8230969" y="5571149"/>
                  <a:ext cx="47963" cy="75731"/>
                </a:xfrm>
                <a:custGeom>
                  <a:avLst/>
                  <a:gdLst>
                    <a:gd name="T0" fmla="*/ 104 w 105"/>
                    <a:gd name="T1" fmla="*/ 0 h 165"/>
                    <a:gd name="T2" fmla="*/ 104 w 105"/>
                    <a:gd name="T3" fmla="*/ 134 h 165"/>
                    <a:gd name="T4" fmla="*/ 105 w 105"/>
                    <a:gd name="T5" fmla="*/ 162 h 165"/>
                    <a:gd name="T6" fmla="*/ 87 w 105"/>
                    <a:gd name="T7" fmla="*/ 162 h 165"/>
                    <a:gd name="T8" fmla="*/ 86 w 105"/>
                    <a:gd name="T9" fmla="*/ 143 h 165"/>
                    <a:gd name="T10" fmla="*/ 86 w 105"/>
                    <a:gd name="T11" fmla="*/ 143 h 165"/>
                    <a:gd name="T12" fmla="*/ 48 w 105"/>
                    <a:gd name="T13" fmla="*/ 165 h 165"/>
                    <a:gd name="T14" fmla="*/ 1 w 105"/>
                    <a:gd name="T15" fmla="*/ 109 h 165"/>
                    <a:gd name="T16" fmla="*/ 50 w 105"/>
                    <a:gd name="T17" fmla="*/ 49 h 165"/>
                    <a:gd name="T18" fmla="*/ 84 w 105"/>
                    <a:gd name="T19" fmla="*/ 66 h 165"/>
                    <a:gd name="T20" fmla="*/ 84 w 105"/>
                    <a:gd name="T21" fmla="*/ 66 h 165"/>
                    <a:gd name="T22" fmla="*/ 84 w 105"/>
                    <a:gd name="T23" fmla="*/ 0 h 165"/>
                    <a:gd name="T24" fmla="*/ 104 w 105"/>
                    <a:gd name="T25" fmla="*/ 0 h 165"/>
                    <a:gd name="T26" fmla="*/ 84 w 105"/>
                    <a:gd name="T27" fmla="*/ 97 h 165"/>
                    <a:gd name="T28" fmla="*/ 83 w 105"/>
                    <a:gd name="T29" fmla="*/ 88 h 165"/>
                    <a:gd name="T30" fmla="*/ 54 w 105"/>
                    <a:gd name="T31" fmla="*/ 65 h 165"/>
                    <a:gd name="T32" fmla="*/ 21 w 105"/>
                    <a:gd name="T33" fmla="*/ 108 h 165"/>
                    <a:gd name="T34" fmla="*/ 54 w 105"/>
                    <a:gd name="T35" fmla="*/ 149 h 165"/>
                    <a:gd name="T36" fmla="*/ 83 w 105"/>
                    <a:gd name="T37" fmla="*/ 125 h 165"/>
                    <a:gd name="T38" fmla="*/ 84 w 105"/>
                    <a:gd name="T39" fmla="*/ 116 h 165"/>
                    <a:gd name="T40" fmla="*/ 84 w 105"/>
                    <a:gd name="T41" fmla="*/ 97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5" h="165">
                      <a:moveTo>
                        <a:pt x="104" y="0"/>
                      </a:moveTo>
                      <a:cubicBezTo>
                        <a:pt x="104" y="134"/>
                        <a:pt x="104" y="134"/>
                        <a:pt x="104" y="134"/>
                      </a:cubicBezTo>
                      <a:cubicBezTo>
                        <a:pt x="104" y="144"/>
                        <a:pt x="105" y="155"/>
                        <a:pt x="105" y="162"/>
                      </a:cubicBezTo>
                      <a:cubicBezTo>
                        <a:pt x="87" y="162"/>
                        <a:pt x="87" y="162"/>
                        <a:pt x="87" y="162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0" y="156"/>
                        <a:pt x="66" y="165"/>
                        <a:pt x="48" y="165"/>
                      </a:cubicBezTo>
                      <a:cubicBezTo>
                        <a:pt x="21" y="165"/>
                        <a:pt x="1" y="142"/>
                        <a:pt x="1" y="109"/>
                      </a:cubicBezTo>
                      <a:cubicBezTo>
                        <a:pt x="0" y="72"/>
                        <a:pt x="23" y="49"/>
                        <a:pt x="50" y="49"/>
                      </a:cubicBezTo>
                      <a:cubicBezTo>
                        <a:pt x="67" y="49"/>
                        <a:pt x="79" y="57"/>
                        <a:pt x="84" y="66"/>
                      </a:cubicBezTo>
                      <a:cubicBezTo>
                        <a:pt x="84" y="66"/>
                        <a:pt x="84" y="66"/>
                        <a:pt x="84" y="66"/>
                      </a:cubicBezTo>
                      <a:cubicBezTo>
                        <a:pt x="84" y="0"/>
                        <a:pt x="84" y="0"/>
                        <a:pt x="84" y="0"/>
                      </a:cubicBezTo>
                      <a:lnTo>
                        <a:pt x="104" y="0"/>
                      </a:lnTo>
                      <a:close/>
                      <a:moveTo>
                        <a:pt x="84" y="97"/>
                      </a:moveTo>
                      <a:cubicBezTo>
                        <a:pt x="84" y="94"/>
                        <a:pt x="84" y="91"/>
                        <a:pt x="83" y="88"/>
                      </a:cubicBezTo>
                      <a:cubicBezTo>
                        <a:pt x="80" y="75"/>
                        <a:pt x="69" y="65"/>
                        <a:pt x="54" y="65"/>
                      </a:cubicBezTo>
                      <a:cubicBezTo>
                        <a:pt x="33" y="65"/>
                        <a:pt x="21" y="83"/>
                        <a:pt x="21" y="108"/>
                      </a:cubicBezTo>
                      <a:cubicBezTo>
                        <a:pt x="21" y="130"/>
                        <a:pt x="32" y="149"/>
                        <a:pt x="54" y="149"/>
                      </a:cubicBezTo>
                      <a:cubicBezTo>
                        <a:pt x="67" y="149"/>
                        <a:pt x="80" y="140"/>
                        <a:pt x="83" y="125"/>
                      </a:cubicBezTo>
                      <a:cubicBezTo>
                        <a:pt x="84" y="122"/>
                        <a:pt x="84" y="119"/>
                        <a:pt x="84" y="116"/>
                      </a:cubicBezTo>
                      <a:lnTo>
                        <a:pt x="84" y="9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" name="Freeform 252"/>
                <p:cNvSpPr>
                  <a:spLocks noEditPoints="1"/>
                </p:cNvSpPr>
                <p:nvPr userDrawn="1"/>
              </p:nvSpPr>
              <p:spPr bwMode="auto">
                <a:xfrm>
                  <a:off x="8288308" y="5593508"/>
                  <a:ext cx="44717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5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20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5" y="116"/>
                      </a:cubicBezTo>
                      <a:cubicBezTo>
                        <a:pt x="21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9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20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" name="Freeform 253"/>
                <p:cNvSpPr>
                  <a:spLocks/>
                </p:cNvSpPr>
                <p:nvPr userDrawn="1"/>
              </p:nvSpPr>
              <p:spPr bwMode="auto">
                <a:xfrm>
                  <a:off x="8338796" y="5593508"/>
                  <a:ext cx="33177" cy="53372"/>
                </a:xfrm>
                <a:custGeom>
                  <a:avLst/>
                  <a:gdLst>
                    <a:gd name="T0" fmla="*/ 6 w 73"/>
                    <a:gd name="T1" fmla="*/ 93 h 116"/>
                    <a:gd name="T2" fmla="*/ 32 w 73"/>
                    <a:gd name="T3" fmla="*/ 101 h 116"/>
                    <a:gd name="T4" fmla="*/ 54 w 73"/>
                    <a:gd name="T5" fmla="*/ 84 h 116"/>
                    <a:gd name="T6" fmla="*/ 33 w 73"/>
                    <a:gd name="T7" fmla="*/ 64 h 116"/>
                    <a:gd name="T8" fmla="*/ 4 w 73"/>
                    <a:gd name="T9" fmla="*/ 33 h 116"/>
                    <a:gd name="T10" fmla="*/ 42 w 73"/>
                    <a:gd name="T11" fmla="*/ 0 h 116"/>
                    <a:gd name="T12" fmla="*/ 69 w 73"/>
                    <a:gd name="T13" fmla="*/ 7 h 116"/>
                    <a:gd name="T14" fmla="*/ 64 w 73"/>
                    <a:gd name="T15" fmla="*/ 22 h 116"/>
                    <a:gd name="T16" fmla="*/ 41 w 73"/>
                    <a:gd name="T17" fmla="*/ 15 h 116"/>
                    <a:gd name="T18" fmla="*/ 23 w 73"/>
                    <a:gd name="T19" fmla="*/ 30 h 116"/>
                    <a:gd name="T20" fmla="*/ 44 w 73"/>
                    <a:gd name="T21" fmla="*/ 49 h 116"/>
                    <a:gd name="T22" fmla="*/ 73 w 73"/>
                    <a:gd name="T23" fmla="*/ 83 h 116"/>
                    <a:gd name="T24" fmla="*/ 32 w 73"/>
                    <a:gd name="T25" fmla="*/ 116 h 116"/>
                    <a:gd name="T26" fmla="*/ 0 w 73"/>
                    <a:gd name="T27" fmla="*/ 108 h 116"/>
                    <a:gd name="T28" fmla="*/ 6 w 73"/>
                    <a:gd name="T29" fmla="*/ 93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3" h="116">
                      <a:moveTo>
                        <a:pt x="6" y="93"/>
                      </a:moveTo>
                      <a:cubicBezTo>
                        <a:pt x="11" y="97"/>
                        <a:pt x="22" y="101"/>
                        <a:pt x="32" y="101"/>
                      </a:cubicBezTo>
                      <a:cubicBezTo>
                        <a:pt x="47" y="101"/>
                        <a:pt x="54" y="94"/>
                        <a:pt x="54" y="84"/>
                      </a:cubicBezTo>
                      <a:cubicBezTo>
                        <a:pt x="54" y="75"/>
                        <a:pt x="48" y="69"/>
                        <a:pt x="33" y="64"/>
                      </a:cubicBezTo>
                      <a:cubicBezTo>
                        <a:pt x="13" y="57"/>
                        <a:pt x="4" y="46"/>
                        <a:pt x="4" y="33"/>
                      </a:cubicBezTo>
                      <a:cubicBezTo>
                        <a:pt x="4" y="15"/>
                        <a:pt x="18" y="0"/>
                        <a:pt x="42" y="0"/>
                      </a:cubicBezTo>
                      <a:cubicBezTo>
                        <a:pt x="53" y="0"/>
                        <a:pt x="63" y="3"/>
                        <a:pt x="69" y="7"/>
                      </a:cubicBezTo>
                      <a:cubicBezTo>
                        <a:pt x="64" y="22"/>
                        <a:pt x="64" y="22"/>
                        <a:pt x="64" y="22"/>
                      </a:cubicBezTo>
                      <a:cubicBezTo>
                        <a:pt x="60" y="19"/>
                        <a:pt x="52" y="15"/>
                        <a:pt x="41" y="15"/>
                      </a:cubicBezTo>
                      <a:cubicBezTo>
                        <a:pt x="30" y="15"/>
                        <a:pt x="23" y="22"/>
                        <a:pt x="23" y="30"/>
                      </a:cubicBezTo>
                      <a:cubicBezTo>
                        <a:pt x="23" y="39"/>
                        <a:pt x="30" y="44"/>
                        <a:pt x="44" y="49"/>
                      </a:cubicBezTo>
                      <a:cubicBezTo>
                        <a:pt x="63" y="56"/>
                        <a:pt x="73" y="66"/>
                        <a:pt x="73" y="83"/>
                      </a:cubicBezTo>
                      <a:cubicBezTo>
                        <a:pt x="73" y="102"/>
                        <a:pt x="58" y="116"/>
                        <a:pt x="32" y="116"/>
                      </a:cubicBezTo>
                      <a:cubicBezTo>
                        <a:pt x="19" y="116"/>
                        <a:pt x="8" y="113"/>
                        <a:pt x="0" y="108"/>
                      </a:cubicBezTo>
                      <a:lnTo>
                        <a:pt x="6" y="9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85" name="Freeform 254"/>
              <p:cNvSpPr>
                <a:spLocks noEditPoints="1"/>
              </p:cNvSpPr>
              <p:nvPr userDrawn="1"/>
            </p:nvSpPr>
            <p:spPr bwMode="auto">
              <a:xfrm>
                <a:off x="8857374" y="5339989"/>
                <a:ext cx="49406" cy="48324"/>
              </a:xfrm>
              <a:custGeom>
                <a:avLst/>
                <a:gdLst>
                  <a:gd name="T0" fmla="*/ 108 w 108"/>
                  <a:gd name="T1" fmla="*/ 52 h 105"/>
                  <a:gd name="T2" fmla="*/ 54 w 108"/>
                  <a:gd name="T3" fmla="*/ 105 h 105"/>
                  <a:gd name="T4" fmla="*/ 0 w 108"/>
                  <a:gd name="T5" fmla="*/ 52 h 105"/>
                  <a:gd name="T6" fmla="*/ 54 w 108"/>
                  <a:gd name="T7" fmla="*/ 0 h 105"/>
                  <a:gd name="T8" fmla="*/ 108 w 108"/>
                  <a:gd name="T9" fmla="*/ 52 h 105"/>
                  <a:gd name="T10" fmla="*/ 14 w 108"/>
                  <a:gd name="T11" fmla="*/ 52 h 105"/>
                  <a:gd name="T12" fmla="*/ 55 w 108"/>
                  <a:gd name="T13" fmla="*/ 94 h 105"/>
                  <a:gd name="T14" fmla="*/ 95 w 108"/>
                  <a:gd name="T15" fmla="*/ 53 h 105"/>
                  <a:gd name="T16" fmla="*/ 54 w 108"/>
                  <a:gd name="T17" fmla="*/ 10 h 105"/>
                  <a:gd name="T18" fmla="*/ 14 w 108"/>
                  <a:gd name="T19" fmla="*/ 52 h 105"/>
                  <a:gd name="T20" fmla="*/ 46 w 108"/>
                  <a:gd name="T21" fmla="*/ 80 h 105"/>
                  <a:gd name="T22" fmla="*/ 34 w 108"/>
                  <a:gd name="T23" fmla="*/ 80 h 105"/>
                  <a:gd name="T24" fmla="*/ 34 w 108"/>
                  <a:gd name="T25" fmla="*/ 27 h 105"/>
                  <a:gd name="T26" fmla="*/ 54 w 108"/>
                  <a:gd name="T27" fmla="*/ 26 h 105"/>
                  <a:gd name="T28" fmla="*/ 72 w 108"/>
                  <a:gd name="T29" fmla="*/ 29 h 105"/>
                  <a:gd name="T30" fmla="*/ 77 w 108"/>
                  <a:gd name="T31" fmla="*/ 41 h 105"/>
                  <a:gd name="T32" fmla="*/ 67 w 108"/>
                  <a:gd name="T33" fmla="*/ 53 h 105"/>
                  <a:gd name="T34" fmla="*/ 67 w 108"/>
                  <a:gd name="T35" fmla="*/ 54 h 105"/>
                  <a:gd name="T36" fmla="*/ 76 w 108"/>
                  <a:gd name="T37" fmla="*/ 67 h 105"/>
                  <a:gd name="T38" fmla="*/ 80 w 108"/>
                  <a:gd name="T39" fmla="*/ 80 h 105"/>
                  <a:gd name="T40" fmla="*/ 67 w 108"/>
                  <a:gd name="T41" fmla="*/ 80 h 105"/>
                  <a:gd name="T42" fmla="*/ 63 w 108"/>
                  <a:gd name="T43" fmla="*/ 67 h 105"/>
                  <a:gd name="T44" fmla="*/ 52 w 108"/>
                  <a:gd name="T45" fmla="*/ 59 h 105"/>
                  <a:gd name="T46" fmla="*/ 46 w 108"/>
                  <a:gd name="T47" fmla="*/ 59 h 105"/>
                  <a:gd name="T48" fmla="*/ 46 w 108"/>
                  <a:gd name="T49" fmla="*/ 80 h 105"/>
                  <a:gd name="T50" fmla="*/ 46 w 108"/>
                  <a:gd name="T51" fmla="*/ 50 h 105"/>
                  <a:gd name="T52" fmla="*/ 52 w 108"/>
                  <a:gd name="T53" fmla="*/ 50 h 105"/>
                  <a:gd name="T54" fmla="*/ 64 w 108"/>
                  <a:gd name="T55" fmla="*/ 42 h 105"/>
                  <a:gd name="T56" fmla="*/ 53 w 108"/>
                  <a:gd name="T57" fmla="*/ 34 h 105"/>
                  <a:gd name="T58" fmla="*/ 46 w 108"/>
                  <a:gd name="T59" fmla="*/ 35 h 105"/>
                  <a:gd name="T60" fmla="*/ 46 w 108"/>
                  <a:gd name="T6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8" h="105">
                    <a:moveTo>
                      <a:pt x="108" y="52"/>
                    </a:moveTo>
                    <a:cubicBezTo>
                      <a:pt x="108" y="82"/>
                      <a:pt x="85" y="105"/>
                      <a:pt x="54" y="105"/>
                    </a:cubicBezTo>
                    <a:cubicBezTo>
                      <a:pt x="24" y="105"/>
                      <a:pt x="0" y="82"/>
                      <a:pt x="0" y="52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85" y="0"/>
                      <a:pt x="108" y="23"/>
                      <a:pt x="108" y="52"/>
                    </a:cubicBezTo>
                    <a:close/>
                    <a:moveTo>
                      <a:pt x="14" y="52"/>
                    </a:moveTo>
                    <a:cubicBezTo>
                      <a:pt x="14" y="76"/>
                      <a:pt x="31" y="94"/>
                      <a:pt x="55" y="94"/>
                    </a:cubicBezTo>
                    <a:cubicBezTo>
                      <a:pt x="78" y="94"/>
                      <a:pt x="95" y="76"/>
                      <a:pt x="95" y="53"/>
                    </a:cubicBezTo>
                    <a:cubicBezTo>
                      <a:pt x="95" y="29"/>
                      <a:pt x="78" y="10"/>
                      <a:pt x="54" y="10"/>
                    </a:cubicBezTo>
                    <a:cubicBezTo>
                      <a:pt x="31" y="10"/>
                      <a:pt x="14" y="29"/>
                      <a:pt x="14" y="52"/>
                    </a:cubicBezTo>
                    <a:close/>
                    <a:moveTo>
                      <a:pt x="46" y="80"/>
                    </a:move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9" y="26"/>
                      <a:pt x="46" y="26"/>
                      <a:pt x="54" y="26"/>
                    </a:cubicBezTo>
                    <a:cubicBezTo>
                      <a:pt x="64" y="26"/>
                      <a:pt x="69" y="27"/>
                      <a:pt x="72" y="29"/>
                    </a:cubicBezTo>
                    <a:cubicBezTo>
                      <a:pt x="75" y="32"/>
                      <a:pt x="77" y="36"/>
                      <a:pt x="77" y="41"/>
                    </a:cubicBezTo>
                    <a:cubicBezTo>
                      <a:pt x="77" y="47"/>
                      <a:pt x="73" y="51"/>
                      <a:pt x="67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2" y="56"/>
                      <a:pt x="75" y="60"/>
                      <a:pt x="76" y="67"/>
                    </a:cubicBezTo>
                    <a:cubicBezTo>
                      <a:pt x="78" y="75"/>
                      <a:pt x="79" y="78"/>
                      <a:pt x="80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5" y="78"/>
                      <a:pt x="64" y="73"/>
                      <a:pt x="63" y="67"/>
                    </a:cubicBezTo>
                    <a:cubicBezTo>
                      <a:pt x="62" y="61"/>
                      <a:pt x="59" y="59"/>
                      <a:pt x="52" y="59"/>
                    </a:cubicBezTo>
                    <a:cubicBezTo>
                      <a:pt x="46" y="59"/>
                      <a:pt x="46" y="59"/>
                      <a:pt x="46" y="59"/>
                    </a:cubicBezTo>
                    <a:lnTo>
                      <a:pt x="46" y="80"/>
                    </a:lnTo>
                    <a:close/>
                    <a:moveTo>
                      <a:pt x="46" y="50"/>
                    </a:moveTo>
                    <a:cubicBezTo>
                      <a:pt x="52" y="50"/>
                      <a:pt x="52" y="50"/>
                      <a:pt x="52" y="50"/>
                    </a:cubicBezTo>
                    <a:cubicBezTo>
                      <a:pt x="59" y="50"/>
                      <a:pt x="64" y="48"/>
                      <a:pt x="64" y="42"/>
                    </a:cubicBezTo>
                    <a:cubicBezTo>
                      <a:pt x="64" y="37"/>
                      <a:pt x="61" y="34"/>
                      <a:pt x="53" y="34"/>
                    </a:cubicBezTo>
                    <a:cubicBezTo>
                      <a:pt x="50" y="34"/>
                      <a:pt x="48" y="35"/>
                      <a:pt x="46" y="35"/>
                    </a:cubicBezTo>
                    <a:lnTo>
                      <a:pt x="46" y="50"/>
                    </a:lnTo>
                    <a:close/>
                  </a:path>
                </a:pathLst>
              </a:custGeom>
              <a:solidFill>
                <a:srgbClr val="707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55"/>
              <p:cNvSpPr>
                <a:spLocks noEditPoints="1"/>
              </p:cNvSpPr>
              <p:nvPr userDrawn="1"/>
            </p:nvSpPr>
            <p:spPr bwMode="auto">
              <a:xfrm>
                <a:off x="6829941" y="5319073"/>
                <a:ext cx="269747" cy="351969"/>
              </a:xfrm>
              <a:custGeom>
                <a:avLst/>
                <a:gdLst>
                  <a:gd name="T0" fmla="*/ 449 w 588"/>
                  <a:gd name="T1" fmla="*/ 0 h 765"/>
                  <a:gd name="T2" fmla="*/ 139 w 588"/>
                  <a:gd name="T3" fmla="*/ 0 h 765"/>
                  <a:gd name="T4" fmla="*/ 30 w 588"/>
                  <a:gd name="T5" fmla="*/ 46 h 765"/>
                  <a:gd name="T6" fmla="*/ 0 w 588"/>
                  <a:gd name="T7" fmla="*/ 119 h 765"/>
                  <a:gd name="T8" fmla="*/ 0 w 588"/>
                  <a:gd name="T9" fmla="*/ 147 h 765"/>
                  <a:gd name="T10" fmla="*/ 0 w 588"/>
                  <a:gd name="T11" fmla="*/ 164 h 765"/>
                  <a:gd name="T12" fmla="*/ 0 w 588"/>
                  <a:gd name="T13" fmla="*/ 386 h 765"/>
                  <a:gd name="T14" fmla="*/ 0 w 588"/>
                  <a:gd name="T15" fmla="*/ 500 h 765"/>
                  <a:gd name="T16" fmla="*/ 0 w 588"/>
                  <a:gd name="T17" fmla="*/ 503 h 765"/>
                  <a:gd name="T18" fmla="*/ 0 w 588"/>
                  <a:gd name="T19" fmla="*/ 508 h 765"/>
                  <a:gd name="T20" fmla="*/ 0 w 588"/>
                  <a:gd name="T21" fmla="*/ 644 h 765"/>
                  <a:gd name="T22" fmla="*/ 0 w 588"/>
                  <a:gd name="T23" fmla="*/ 765 h 765"/>
                  <a:gd name="T24" fmla="*/ 272 w 588"/>
                  <a:gd name="T25" fmla="*/ 508 h 765"/>
                  <a:gd name="T26" fmla="*/ 294 w 588"/>
                  <a:gd name="T27" fmla="*/ 508 h 765"/>
                  <a:gd name="T28" fmla="*/ 414 w 588"/>
                  <a:gd name="T29" fmla="*/ 508 h 765"/>
                  <a:gd name="T30" fmla="*/ 413 w 588"/>
                  <a:gd name="T31" fmla="*/ 508 h 765"/>
                  <a:gd name="T32" fmla="*/ 458 w 588"/>
                  <a:gd name="T33" fmla="*/ 508 h 765"/>
                  <a:gd name="T34" fmla="*/ 567 w 588"/>
                  <a:gd name="T35" fmla="*/ 448 h 765"/>
                  <a:gd name="T36" fmla="*/ 568 w 588"/>
                  <a:gd name="T37" fmla="*/ 447 h 765"/>
                  <a:gd name="T38" fmla="*/ 588 w 588"/>
                  <a:gd name="T39" fmla="*/ 379 h 765"/>
                  <a:gd name="T40" fmla="*/ 588 w 588"/>
                  <a:gd name="T41" fmla="*/ 147 h 765"/>
                  <a:gd name="T42" fmla="*/ 588 w 588"/>
                  <a:gd name="T43" fmla="*/ 119 h 765"/>
                  <a:gd name="T44" fmla="*/ 449 w 588"/>
                  <a:gd name="T45" fmla="*/ 0 h 765"/>
                  <a:gd name="T46" fmla="*/ 458 w 588"/>
                  <a:gd name="T47" fmla="*/ 318 h 765"/>
                  <a:gd name="T48" fmla="*/ 411 w 588"/>
                  <a:gd name="T49" fmla="*/ 379 h 765"/>
                  <a:gd name="T50" fmla="*/ 130 w 588"/>
                  <a:gd name="T51" fmla="*/ 379 h 765"/>
                  <a:gd name="T52" fmla="*/ 130 w 588"/>
                  <a:gd name="T53" fmla="*/ 179 h 765"/>
                  <a:gd name="T54" fmla="*/ 189 w 588"/>
                  <a:gd name="T55" fmla="*/ 130 h 765"/>
                  <a:gd name="T56" fmla="*/ 399 w 588"/>
                  <a:gd name="T57" fmla="*/ 130 h 765"/>
                  <a:gd name="T58" fmla="*/ 458 w 588"/>
                  <a:gd name="T59" fmla="*/ 189 h 765"/>
                  <a:gd name="T60" fmla="*/ 458 w 588"/>
                  <a:gd name="T61" fmla="*/ 318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8" h="765">
                    <a:moveTo>
                      <a:pt x="449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95" y="0"/>
                      <a:pt x="55" y="18"/>
                      <a:pt x="30" y="46"/>
                    </a:cubicBezTo>
                    <a:cubicBezTo>
                      <a:pt x="11" y="66"/>
                      <a:pt x="0" y="92"/>
                      <a:pt x="0" y="119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386"/>
                      <a:pt x="0" y="386"/>
                      <a:pt x="0" y="386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03"/>
                      <a:pt x="0" y="503"/>
                      <a:pt x="0" y="503"/>
                    </a:cubicBezTo>
                    <a:cubicBezTo>
                      <a:pt x="0" y="508"/>
                      <a:pt x="0" y="508"/>
                      <a:pt x="0" y="508"/>
                    </a:cubicBezTo>
                    <a:cubicBezTo>
                      <a:pt x="0" y="644"/>
                      <a:pt x="0" y="644"/>
                      <a:pt x="0" y="644"/>
                    </a:cubicBezTo>
                    <a:cubicBezTo>
                      <a:pt x="0" y="765"/>
                      <a:pt x="0" y="765"/>
                      <a:pt x="0" y="765"/>
                    </a:cubicBezTo>
                    <a:cubicBezTo>
                      <a:pt x="105" y="516"/>
                      <a:pt x="174" y="508"/>
                      <a:pt x="272" y="508"/>
                    </a:cubicBezTo>
                    <a:cubicBezTo>
                      <a:pt x="369" y="508"/>
                      <a:pt x="294" y="508"/>
                      <a:pt x="294" y="508"/>
                    </a:cubicBezTo>
                    <a:cubicBezTo>
                      <a:pt x="414" y="508"/>
                      <a:pt x="414" y="508"/>
                      <a:pt x="414" y="508"/>
                    </a:cubicBezTo>
                    <a:cubicBezTo>
                      <a:pt x="413" y="508"/>
                      <a:pt x="413" y="508"/>
                      <a:pt x="413" y="508"/>
                    </a:cubicBezTo>
                    <a:cubicBezTo>
                      <a:pt x="458" y="508"/>
                      <a:pt x="458" y="508"/>
                      <a:pt x="458" y="508"/>
                    </a:cubicBezTo>
                    <a:cubicBezTo>
                      <a:pt x="458" y="508"/>
                      <a:pt x="527" y="513"/>
                      <a:pt x="567" y="448"/>
                    </a:cubicBezTo>
                    <a:cubicBezTo>
                      <a:pt x="567" y="448"/>
                      <a:pt x="568" y="447"/>
                      <a:pt x="568" y="447"/>
                    </a:cubicBezTo>
                    <a:cubicBezTo>
                      <a:pt x="580" y="429"/>
                      <a:pt x="588" y="401"/>
                      <a:pt x="588" y="379"/>
                    </a:cubicBezTo>
                    <a:cubicBezTo>
                      <a:pt x="588" y="147"/>
                      <a:pt x="588" y="147"/>
                      <a:pt x="588" y="147"/>
                    </a:cubicBezTo>
                    <a:cubicBezTo>
                      <a:pt x="588" y="119"/>
                      <a:pt x="588" y="119"/>
                      <a:pt x="588" y="119"/>
                    </a:cubicBezTo>
                    <a:cubicBezTo>
                      <a:pt x="588" y="54"/>
                      <a:pt x="526" y="0"/>
                      <a:pt x="449" y="0"/>
                    </a:cubicBezTo>
                    <a:close/>
                    <a:moveTo>
                      <a:pt x="458" y="318"/>
                    </a:moveTo>
                    <a:cubicBezTo>
                      <a:pt x="458" y="348"/>
                      <a:pt x="460" y="379"/>
                      <a:pt x="411" y="379"/>
                    </a:cubicBezTo>
                    <a:cubicBezTo>
                      <a:pt x="361" y="379"/>
                      <a:pt x="130" y="379"/>
                      <a:pt x="130" y="379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0" y="146"/>
                      <a:pt x="156" y="130"/>
                      <a:pt x="189" y="130"/>
                    </a:cubicBezTo>
                    <a:cubicBezTo>
                      <a:pt x="399" y="130"/>
                      <a:pt x="399" y="130"/>
                      <a:pt x="399" y="130"/>
                    </a:cubicBezTo>
                    <a:cubicBezTo>
                      <a:pt x="432" y="130"/>
                      <a:pt x="458" y="156"/>
                      <a:pt x="458" y="189"/>
                    </a:cubicBezTo>
                    <a:lnTo>
                      <a:pt x="458" y="318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1438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597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36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0" y="0"/>
            <a:ext cx="12190413" cy="6858000"/>
          </a:xfrm>
          <a:prstGeom prst="rect">
            <a:avLst/>
          </a:prstGeom>
        </p:spPr>
        <p:txBody>
          <a:bodyPr lIns="91410" tIns="45718" rIns="91410" bIns="45718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5079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7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0" r:id="rId2"/>
    <p:sldLayoutId id="2147483701" r:id="rId3"/>
    <p:sldLayoutId id="2147483709" r:id="rId4"/>
    <p:sldLayoutId id="2147483710" r:id="rId5"/>
    <p:sldLayoutId id="2147483681" r:id="rId6"/>
    <p:sldLayoutId id="2147483679" r:id="rId7"/>
    <p:sldLayoutId id="2147483680" r:id="rId8"/>
    <p:sldLayoutId id="2147483729" r:id="rId9"/>
    <p:sldLayoutId id="214748368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0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5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1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82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43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590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387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155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3962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34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22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094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1950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2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823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68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539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396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28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135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014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4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397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911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69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658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491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293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134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586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510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4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23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7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91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819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715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61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543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44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36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1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7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60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721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794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69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56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478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9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7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5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3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159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608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4083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206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90052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8068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6055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4064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091" y="365126"/>
            <a:ext cx="1051423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091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1307B0F2-6157-4DE4-9E38-55A1767A313A}" type="datetimeFigureOut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29.06.2017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075" y="6356353"/>
            <a:ext cx="4114264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09479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‹Nr.›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70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</p:sldLayoutIdLst>
  <p:timing>
    <p:tnLst>
      <p:par>
        <p:cTn id="1" dur="indefinite" restart="never" nodeType="tmRoot"/>
      </p:par>
    </p:tnLst>
  </p:timing>
  <p:txStyles>
    <p:titleStyle>
      <a:lvl1pPr algn="l" defTabSz="91396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97" indent="-228497" algn="l" defTabSz="91396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48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64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44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41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40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393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37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37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7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6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53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93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92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04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88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85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MAST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83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NETZWERK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14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Netzwerkplan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193" y="686439"/>
            <a:ext cx="5433982" cy="6037826"/>
          </a:xfrm>
          <a:prstGeom prst="rect">
            <a:avLst/>
          </a:prstGeom>
        </p:spPr>
      </p:pic>
      <p:pic>
        <p:nvPicPr>
          <p:cNvPr id="12" name="Inhaltsplatzhalter 11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6250" y="3295807"/>
            <a:ext cx="623888" cy="464190"/>
          </a:xfrm>
        </p:spPr>
      </p:pic>
      <p:sp>
        <p:nvSpPr>
          <p:cNvPr id="14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7A838304-E58F-4296-BFD0-4FDF328FA92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66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5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Linux-Server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Verwendung</a:t>
            </a:r>
            <a:endParaRPr lang="de-DE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107460"/>
            <a:ext cx="5900184" cy="1670034"/>
          </a:xfr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247" y="2309142"/>
            <a:ext cx="4342133" cy="3428397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49" y="2861242"/>
            <a:ext cx="4265775" cy="1781588"/>
          </a:xfrm>
          <a:prstGeom prst="rect">
            <a:avLst/>
          </a:prstGeom>
        </p:spPr>
      </p:pic>
      <p:sp>
        <p:nvSpPr>
          <p:cNvPr id="15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6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3EB36706-E68F-4E5A-82CF-07478FC6C85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78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Domaincontroller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2" y="2594048"/>
            <a:ext cx="5076450" cy="2428236"/>
          </a:xfr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224" y="190499"/>
            <a:ext cx="6500979" cy="290512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2889" y="2725490"/>
            <a:ext cx="1886707" cy="1803564"/>
          </a:xfrm>
          <a:prstGeom prst="rect">
            <a:avLst/>
          </a:prstGeom>
        </p:spPr>
      </p:pic>
      <p:sp>
        <p:nvSpPr>
          <p:cNvPr id="8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B45F13D7-C5D2-4FAF-A1DE-85E48784517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BACKEND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97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Codebeispiel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" y="2166854"/>
            <a:ext cx="11134410" cy="1131693"/>
          </a:xfrm>
        </p:spPr>
      </p:pic>
      <p:sp>
        <p:nvSpPr>
          <p:cNvPr id="9" name="Textfeld 8"/>
          <p:cNvSpPr txBox="1"/>
          <p:nvPr/>
        </p:nvSpPr>
        <p:spPr>
          <a:xfrm>
            <a:off x="516255" y="3588632"/>
            <a:ext cx="39890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Komponenten (</a:t>
            </a:r>
            <a:r>
              <a:rPr lang="de-DE" dirty="0" err="1" smtClean="0"/>
              <a:t>komponenten</a:t>
            </a:r>
            <a:r>
              <a:rPr lang="de-DE" dirty="0" smtClean="0"/>
              <a:t>)</a:t>
            </a:r>
          </a:p>
          <a:p>
            <a:pPr marL="79991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Komponente</a:t>
            </a:r>
            <a:r>
              <a:rPr lang="en-US" dirty="0"/>
              <a:t> in </a:t>
            </a:r>
            <a:r>
              <a:rPr lang="en-US" dirty="0" err="1" smtClean="0"/>
              <a:t>raum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err="1" smtClean="0"/>
              <a:t>params</a:t>
            </a:r>
            <a:r>
              <a:rPr lang="en-US" dirty="0"/>
              <a:t>: </a:t>
            </a:r>
            <a:r>
              <a:rPr lang="en-US" dirty="0" err="1"/>
              <a:t>k_id</a:t>
            </a:r>
            <a:r>
              <a:rPr lang="en-US" dirty="0"/>
              <a:t>, </a:t>
            </a:r>
            <a:r>
              <a:rPr lang="en-US" dirty="0" err="1" smtClean="0"/>
              <a:t>r_id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smtClean="0"/>
              <a:t>returns</a:t>
            </a:r>
            <a:r>
              <a:rPr lang="en-US" dirty="0"/>
              <a:t>: success</a:t>
            </a:r>
            <a:endParaRPr lang="de-DE" dirty="0"/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1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9A11386C-3D8D-48F4-BBE9-95391EA7FC7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02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LIVE-DEMO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54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760" y="447"/>
            <a:ext cx="12649774" cy="7117045"/>
          </a:xfrm>
          <a:prstGeom prst="rect">
            <a:avLst/>
          </a:prstGeom>
        </p:spPr>
      </p:pic>
      <p:sp>
        <p:nvSpPr>
          <p:cNvPr id="11" name="Rechteck 10" hidden="1"/>
          <p:cNvSpPr/>
          <p:nvPr/>
        </p:nvSpPr>
        <p:spPr>
          <a:xfrm rot="5400000">
            <a:off x="2178006" y="-3154875"/>
            <a:ext cx="7377302" cy="126475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>
              <a:solidFill>
                <a:prstClr val="white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1654915" y="1574800"/>
            <a:ext cx="10191848" cy="2584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969">
              <a:lnSpc>
                <a:spcPct val="70000"/>
              </a:lnSpc>
            </a:pP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GREAT TEAMS HAVE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PURPOSE,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DEFINED ROLES 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AND THE LEADER GIVES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FEEDBACK</a:t>
            </a:r>
          </a:p>
        </p:txBody>
      </p:sp>
      <p:sp>
        <p:nvSpPr>
          <p:cNvPr id="10" name="Rechteck 9"/>
          <p:cNvSpPr/>
          <p:nvPr/>
        </p:nvSpPr>
        <p:spPr>
          <a:xfrm>
            <a:off x="1697979" y="3928886"/>
            <a:ext cx="8441098" cy="369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107946" bIns="0" rtlCol="0" anchor="ctr">
            <a:spAutoFit/>
          </a:bodyPr>
          <a:lstStyle/>
          <a:p>
            <a:pPr defTabSz="913969"/>
            <a:r>
              <a:rPr lang="en-US" sz="2400" dirty="0">
                <a:solidFill>
                  <a:prstClr val="whit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Padraig O'Sullivan, International Business Coach</a:t>
            </a:r>
          </a:p>
        </p:txBody>
      </p:sp>
      <p:sp>
        <p:nvSpPr>
          <p:cNvPr id="8" name="Freeform 11"/>
          <p:cNvSpPr>
            <a:spLocks/>
          </p:cNvSpPr>
          <p:nvPr/>
        </p:nvSpPr>
        <p:spPr bwMode="auto">
          <a:xfrm>
            <a:off x="580171" y="1309579"/>
            <a:ext cx="691130" cy="1385808"/>
          </a:xfrm>
          <a:custGeom>
            <a:avLst/>
            <a:gdLst>
              <a:gd name="T0" fmla="*/ 741 w 741"/>
              <a:gd name="T1" fmla="*/ 283 h 1485"/>
              <a:gd name="T2" fmla="*/ 607 w 741"/>
              <a:gd name="T3" fmla="*/ 0 h 1485"/>
              <a:gd name="T4" fmla="*/ 245 w 741"/>
              <a:gd name="T5" fmla="*/ 215 h 1485"/>
              <a:gd name="T6" fmla="*/ 52 w 741"/>
              <a:gd name="T7" fmla="*/ 524 h 1485"/>
              <a:gd name="T8" fmla="*/ 0 w 741"/>
              <a:gd name="T9" fmla="*/ 994 h 1485"/>
              <a:gd name="T10" fmla="*/ 0 w 741"/>
              <a:gd name="T11" fmla="*/ 1485 h 1485"/>
              <a:gd name="T12" fmla="*/ 684 w 741"/>
              <a:gd name="T13" fmla="*/ 1485 h 1485"/>
              <a:gd name="T14" fmla="*/ 684 w 741"/>
              <a:gd name="T15" fmla="*/ 797 h 1485"/>
              <a:gd name="T16" fmla="*/ 353 w 741"/>
              <a:gd name="T17" fmla="*/ 797 h 1485"/>
              <a:gd name="T18" fmla="*/ 447 w 741"/>
              <a:gd name="T19" fmla="*/ 473 h 1485"/>
              <a:gd name="T20" fmla="*/ 741 w 741"/>
              <a:gd name="T21" fmla="*/ 28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1" h="1485">
                <a:moveTo>
                  <a:pt x="741" y="283"/>
                </a:moveTo>
                <a:cubicBezTo>
                  <a:pt x="607" y="0"/>
                  <a:pt x="607" y="0"/>
                  <a:pt x="607" y="0"/>
                </a:cubicBezTo>
                <a:cubicBezTo>
                  <a:pt x="460" y="52"/>
                  <a:pt x="340" y="124"/>
                  <a:pt x="245" y="215"/>
                </a:cubicBezTo>
                <a:cubicBezTo>
                  <a:pt x="151" y="306"/>
                  <a:pt x="87" y="409"/>
                  <a:pt x="52" y="524"/>
                </a:cubicBezTo>
                <a:cubicBezTo>
                  <a:pt x="17" y="639"/>
                  <a:pt x="0" y="796"/>
                  <a:pt x="0" y="994"/>
                </a:cubicBezTo>
                <a:cubicBezTo>
                  <a:pt x="0" y="1485"/>
                  <a:pt x="0" y="1485"/>
                  <a:pt x="0" y="1485"/>
                </a:cubicBezTo>
                <a:cubicBezTo>
                  <a:pt x="684" y="1485"/>
                  <a:pt x="684" y="1485"/>
                  <a:pt x="684" y="1485"/>
                </a:cubicBezTo>
                <a:cubicBezTo>
                  <a:pt x="684" y="797"/>
                  <a:pt x="684" y="797"/>
                  <a:pt x="684" y="797"/>
                </a:cubicBezTo>
                <a:cubicBezTo>
                  <a:pt x="353" y="797"/>
                  <a:pt x="353" y="797"/>
                  <a:pt x="353" y="797"/>
                </a:cubicBezTo>
                <a:cubicBezTo>
                  <a:pt x="356" y="665"/>
                  <a:pt x="387" y="554"/>
                  <a:pt x="447" y="473"/>
                </a:cubicBezTo>
                <a:cubicBezTo>
                  <a:pt x="506" y="392"/>
                  <a:pt x="604" y="329"/>
                  <a:pt x="741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98" tIns="45712" rIns="91398" bIns="45712" numCol="1" anchor="t" anchorCtr="0" compatLnSpc="1">
            <a:prstTxWarp prst="textNoShape">
              <a:avLst/>
            </a:prstTxWarp>
          </a:bodyPr>
          <a:lstStyle/>
          <a:p>
            <a:pPr defTabSz="913969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84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REtrospektive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Abschaffung von Papierkram</a:t>
            </a:r>
            <a:endParaRPr lang="en-US" noProof="1" smtClean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8" y="2015600"/>
            <a:ext cx="4550095" cy="30350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9" y="2015600"/>
            <a:ext cx="4978016" cy="298681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8461273" y="5083560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2307831" y="508767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92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Hardware</a:t>
            </a:r>
          </a:p>
          <a:p>
            <a:r>
              <a:rPr lang="de-DE" dirty="0"/>
              <a:t>Zu wenig Hardware im Raum zur </a:t>
            </a:r>
            <a:r>
              <a:rPr lang="de-DE" dirty="0" smtClean="0"/>
              <a:t>Verfügung</a:t>
            </a:r>
            <a:endParaRPr lang="de-DE" b="1" dirty="0" smtClean="0"/>
          </a:p>
          <a:p>
            <a:r>
              <a:rPr lang="de-DE" dirty="0" smtClean="0"/>
              <a:t>Gruppenrichtlinien unbekannt</a:t>
            </a:r>
          </a:p>
          <a:p>
            <a:r>
              <a:rPr lang="de-DE" dirty="0" smtClean="0"/>
              <a:t>Größtes Problem: Radiusserver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90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Software</a:t>
            </a:r>
          </a:p>
          <a:p>
            <a:r>
              <a:rPr lang="de-DE" dirty="0"/>
              <a:t>Mehr </a:t>
            </a:r>
            <a:r>
              <a:rPr lang="de-DE" dirty="0" smtClean="0"/>
              <a:t>Vorlaufzeit</a:t>
            </a:r>
          </a:p>
          <a:p>
            <a:r>
              <a:rPr lang="de-DE" dirty="0" smtClean="0"/>
              <a:t>Aufgabe wurde zu komplex angegangen und umgesetzt</a:t>
            </a:r>
          </a:p>
          <a:p>
            <a:r>
              <a:rPr lang="de-DE" dirty="0" smtClean="0"/>
              <a:t>Verteilung der Rollen</a:t>
            </a:r>
          </a:p>
          <a:p>
            <a:r>
              <a:rPr lang="de-DE" dirty="0" smtClean="0"/>
              <a:t>Diskussionen zu intensiv geführt</a:t>
            </a:r>
          </a:p>
          <a:p>
            <a:r>
              <a:rPr lang="de-DE" dirty="0" smtClean="0"/>
              <a:t>Gleich einigen auf einheitliche Namensbenennung</a:t>
            </a:r>
          </a:p>
          <a:p>
            <a:r>
              <a:rPr lang="de-DE" dirty="0" smtClean="0"/>
              <a:t>Evtl. Etwas zu viele Leute?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610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Kostenersparnis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5"/>
          </p:nvPr>
        </p:nvSpPr>
        <p:spPr>
          <a:xfrm>
            <a:off x="516255" y="2613677"/>
            <a:ext cx="5324764" cy="4320000"/>
          </a:xfrm>
        </p:spPr>
        <p:txBody>
          <a:bodyPr/>
          <a:lstStyle/>
          <a:p>
            <a:r>
              <a:rPr lang="de-DE" dirty="0" smtClean="0"/>
              <a:t>Bisherige Kosten:</a:t>
            </a:r>
          </a:p>
          <a:p>
            <a:r>
              <a:rPr lang="de-DE" dirty="0" smtClean="0"/>
              <a:t>Sekretärin: 2500€ im Monat</a:t>
            </a:r>
          </a:p>
          <a:p>
            <a:r>
              <a:rPr lang="de-DE" dirty="0" smtClean="0"/>
              <a:t>Papier und Druckkosten: 50€ im Monat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6"/>
          </p:nvPr>
        </p:nvSpPr>
        <p:spPr>
          <a:xfrm>
            <a:off x="6236659" y="2613677"/>
            <a:ext cx="5324764" cy="4320000"/>
          </a:xfrm>
        </p:spPr>
        <p:txBody>
          <a:bodyPr/>
          <a:lstStyle/>
          <a:p>
            <a:r>
              <a:rPr lang="de-DE" dirty="0" smtClean="0"/>
              <a:t>Kosten für MAST:</a:t>
            </a:r>
          </a:p>
          <a:p>
            <a:r>
              <a:rPr lang="de-DE" dirty="0" smtClean="0"/>
              <a:t>425€ im Monat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12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ORGANISATION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ANALYSEN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Nutzwertanalyse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Verbesserung durch das Produkt MAST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Inhaltsplatzhalt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627370"/>
              </p:ext>
            </p:extLst>
          </p:nvPr>
        </p:nvGraphicFramePr>
        <p:xfrm>
          <a:off x="1430561" y="2269804"/>
          <a:ext cx="8758880" cy="26555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6876"/>
                <a:gridCol w="1146725"/>
                <a:gridCol w="1161788"/>
                <a:gridCol w="1717355"/>
                <a:gridCol w="1548986"/>
                <a:gridCol w="1807150"/>
              </a:tblGrid>
              <a:tr h="333375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Manuelle Verwaltung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MAST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Kriterien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 err="1">
                          <a:effectLst/>
                        </a:rPr>
                        <a:t>Wichtung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Umwelt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0,56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Zeitersparnis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0,1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Kosten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Reporting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0,08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Multi-User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0,35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Datenverlust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26,00%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3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0,78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2,08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Flexibilität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7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0,49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Summe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100,00%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3,98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46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6,67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117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Verkaufsmodelle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5"/>
          </p:nvPr>
        </p:nvSpPr>
        <p:spPr>
          <a:xfrm>
            <a:off x="2044376" y="2118937"/>
            <a:ext cx="2809103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5 Stunden im Monat</a:t>
            </a:r>
          </a:p>
          <a:p>
            <a:endParaRPr lang="de-DE" dirty="0" smtClean="0"/>
          </a:p>
          <a:p>
            <a:r>
              <a:rPr lang="de-DE" dirty="0" smtClean="0"/>
              <a:t>425€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Inhaltsplatzhalter 3"/>
          <p:cNvSpPr>
            <a:spLocks noGrp="1"/>
          </p:cNvSpPr>
          <p:nvPr>
            <p:ph idx="15"/>
          </p:nvPr>
        </p:nvSpPr>
        <p:spPr>
          <a:xfrm>
            <a:off x="5340904" y="2118937"/>
            <a:ext cx="2892230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30 Stunden im Monat</a:t>
            </a:r>
          </a:p>
          <a:p>
            <a:endParaRPr lang="de-DE" dirty="0"/>
          </a:p>
          <a:p>
            <a:r>
              <a:rPr lang="de-DE" dirty="0" smtClean="0"/>
              <a:t>1.675€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idx="15"/>
          </p:nvPr>
        </p:nvSpPr>
        <p:spPr>
          <a:xfrm>
            <a:off x="8666205" y="2111424"/>
            <a:ext cx="2984460" cy="3342696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0 Stunden</a:t>
            </a:r>
          </a:p>
          <a:p>
            <a:endParaRPr lang="de-DE" dirty="0"/>
          </a:p>
          <a:p>
            <a:r>
              <a:rPr lang="de-DE" dirty="0" smtClean="0"/>
              <a:t>Einmalig 27.600€</a:t>
            </a:r>
          </a:p>
          <a:p>
            <a:endParaRPr lang="de-DE" dirty="0"/>
          </a:p>
          <a:p>
            <a:r>
              <a:rPr lang="de-DE" dirty="0" smtClean="0"/>
              <a:t>Keine Laufzeit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9535" y="4517255"/>
            <a:ext cx="925836" cy="92038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3977" y="4525493"/>
            <a:ext cx="925836" cy="920389"/>
          </a:xfrm>
          <a:prstGeom prst="rect">
            <a:avLst/>
          </a:prstGeom>
        </p:spPr>
      </p:pic>
      <p:sp>
        <p:nvSpPr>
          <p:cNvPr id="13" name="Inhaltsplatzhalter 3"/>
          <p:cNvSpPr>
            <a:spLocks noGrp="1"/>
          </p:cNvSpPr>
          <p:nvPr>
            <p:ph idx="15"/>
          </p:nvPr>
        </p:nvSpPr>
        <p:spPr>
          <a:xfrm>
            <a:off x="225330" y="2106193"/>
            <a:ext cx="1331621" cy="3347927"/>
          </a:xfrm>
          <a:ln w="28575">
            <a:solidFill>
              <a:srgbClr val="3498DB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Support: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 smtClean="0"/>
              <a:t>Kosten: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Laufzeit:	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041514" y="1620194"/>
            <a:ext cx="2215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Bronze-Lizenz</a:t>
            </a:r>
            <a:endParaRPr lang="de-DE" sz="28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274872" y="1620194"/>
            <a:ext cx="1890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Gold-Lizenz</a:t>
            </a:r>
            <a:endParaRPr lang="de-DE" sz="28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8666205" y="1614376"/>
            <a:ext cx="269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Alle Code Rechte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96331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Hardware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253" y="1483952"/>
            <a:ext cx="10780334" cy="339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8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Software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49" y="1483951"/>
            <a:ext cx="11075638" cy="34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70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55" y="2309427"/>
            <a:ext cx="11025284" cy="188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4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4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5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340</Words>
  <Application>Microsoft Office PowerPoint</Application>
  <PresentationFormat>Benutzerdefiniert</PresentationFormat>
  <Paragraphs>177</Paragraphs>
  <Slides>21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7</vt:i4>
      </vt:variant>
      <vt:variant>
        <vt:lpstr>Folientitel</vt:lpstr>
      </vt:variant>
      <vt:variant>
        <vt:i4>21</vt:i4>
      </vt:variant>
    </vt:vector>
  </HeadingPairs>
  <TitlesOfParts>
    <vt:vector size="37" baseType="lpstr">
      <vt:lpstr>Liberation Sans</vt:lpstr>
      <vt:lpstr>Calibri</vt:lpstr>
      <vt:lpstr>Open Sans Condensed</vt:lpstr>
      <vt:lpstr>Open Sans Light</vt:lpstr>
      <vt:lpstr>Wingdings</vt:lpstr>
      <vt:lpstr>Bebas Neue</vt:lpstr>
      <vt:lpstr>Symbol</vt:lpstr>
      <vt:lpstr>Arial</vt:lpstr>
      <vt:lpstr>Calibri Light</vt:lpstr>
      <vt:lpstr>PRESENTATIONLOAD</vt:lpstr>
      <vt:lpstr>1_PRESENTATIONLOAD</vt:lpstr>
      <vt:lpstr>2_PRESENTATIONLOAD</vt:lpstr>
      <vt:lpstr>3_PRESENTATIONLOAD</vt:lpstr>
      <vt:lpstr>4_PRESENTATIONLOAD</vt:lpstr>
      <vt:lpstr>5_PRESENTATIONLOAD</vt:lpstr>
      <vt:lpstr>Office Theme</vt:lpstr>
      <vt:lpstr>MAST</vt:lpstr>
      <vt:lpstr>Motivation</vt:lpstr>
      <vt:lpstr>Motivation</vt:lpstr>
      <vt:lpstr>TEAM ORGANISATION</vt:lpstr>
      <vt:lpstr>Nutzwertanalyse</vt:lpstr>
      <vt:lpstr>Kostenanalyse</vt:lpstr>
      <vt:lpstr>Zeitplan</vt:lpstr>
      <vt:lpstr>Zeitplan</vt:lpstr>
      <vt:lpstr>Zeitplan</vt:lpstr>
      <vt:lpstr>TEAM Hardware</vt:lpstr>
      <vt:lpstr>Netzwerkplan</vt:lpstr>
      <vt:lpstr>TEAM Hardware</vt:lpstr>
      <vt:lpstr>Linux-Server</vt:lpstr>
      <vt:lpstr>Domaincontroller</vt:lpstr>
      <vt:lpstr>TEAM SOFTWARE</vt:lpstr>
      <vt:lpstr>Codebeispiel</vt:lpstr>
      <vt:lpstr>TEAM SOFTWARE</vt:lpstr>
      <vt:lpstr>PowerPoint-Präsentation</vt:lpstr>
      <vt:lpstr>REtrospektive</vt:lpstr>
      <vt:lpstr>Retrospektive</vt:lpstr>
      <vt:lpstr>Retrospektive</vt:lpstr>
    </vt:vector>
  </TitlesOfParts>
  <Company>PresentationLoad GmbH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PowerPoint Template</dc:title>
  <dc:creator>PresentationLoad</dc:creator>
  <cp:keywords/>
  <dc:description>www.presentationload.com</dc:description>
  <cp:lastModifiedBy>Schueler Account</cp:lastModifiedBy>
  <cp:revision>1135</cp:revision>
  <dcterms:created xsi:type="dcterms:W3CDTF">2010-05-21T10:35:54Z</dcterms:created>
  <dcterms:modified xsi:type="dcterms:W3CDTF">2017-06-29T14:29:40Z</dcterms:modified>
  <cp:category/>
</cp:coreProperties>
</file>

<file path=docProps/thumbnail.jpeg>
</file>